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1" r:id="rId5"/>
    <p:sldId id="330" r:id="rId6"/>
    <p:sldId id="329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1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924810"/>
            <a:ext cx="10800000" cy="5445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02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10424761" y="3403580"/>
            <a:ext cx="209523" cy="39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575810" y="3046730"/>
            <a:ext cx="654050" cy="114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56805" y="3046730"/>
            <a:ext cx="674370" cy="1144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81904" y="4681352"/>
            <a:ext cx="209523" cy="39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872380" y="4681352"/>
            <a:ext cx="209523" cy="390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824761" y="4681352"/>
            <a:ext cx="323809" cy="4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853333" y="5653984"/>
            <a:ext cx="314285" cy="400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10" grpId="0" bldLvl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0652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/>
          <p:cNvSpPr/>
          <p:nvPr/>
        </p:nvSpPr>
        <p:spPr bwMode="white">
          <a:xfrm>
            <a:off x="641350" y="2186305"/>
            <a:ext cx="6097905" cy="156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1549400" y="3799840"/>
            <a:ext cx="4323715" cy="945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/>
        </p:nvSpPr>
        <p:spPr bwMode="white">
          <a:xfrm>
            <a:off x="1407160" y="5001895"/>
            <a:ext cx="3088640" cy="90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1412240" y="6226175"/>
            <a:ext cx="2827020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2" grpId="0" bldLvl="0" animBg="1"/>
      <p:bldP spid="31" grpId="0" bldLvl="0" animBg="1"/>
      <p:bldP spid="3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4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36270" y="2334260"/>
            <a:ext cx="9039860" cy="990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38730" y="3763645"/>
            <a:ext cx="3991610" cy="1152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2370455" y="5184775"/>
            <a:ext cx="2442845" cy="1141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7" grpId="0" bldLvl="0" animBg="1"/>
      <p:bldP spid="2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2715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/>
          <p:cNvSpPr/>
          <p:nvPr/>
        </p:nvSpPr>
        <p:spPr bwMode="white">
          <a:xfrm>
            <a:off x="651510" y="2633345"/>
            <a:ext cx="6574155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51510" y="3637915"/>
            <a:ext cx="6574155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7" name="矩形 76"/>
          <p:cNvSpPr/>
          <p:nvPr/>
        </p:nvSpPr>
        <p:spPr bwMode="white">
          <a:xfrm>
            <a:off x="651510" y="4725035"/>
            <a:ext cx="6574155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8" name="矩形 77"/>
          <p:cNvSpPr/>
          <p:nvPr/>
        </p:nvSpPr>
        <p:spPr bwMode="white">
          <a:xfrm>
            <a:off x="651510" y="5766435"/>
            <a:ext cx="6574155" cy="877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2" grpId="0" bldLvl="0" animBg="1"/>
      <p:bldP spid="77" grpId="0" bldLvl="0" animBg="1"/>
      <p:bldP spid="7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961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/>
          <p:cNvSpPr/>
          <p:nvPr/>
        </p:nvSpPr>
        <p:spPr bwMode="white">
          <a:xfrm>
            <a:off x="660400" y="2244090"/>
            <a:ext cx="6016625" cy="1108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2026285" y="3608070"/>
            <a:ext cx="3498850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2026285" y="5798185"/>
            <a:ext cx="1683385" cy="933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026285" y="4702810"/>
            <a:ext cx="3498850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1" grpId="0" bldLvl="0" animBg="1"/>
      <p:bldP spid="45" grpId="0" bldLvl="0" animBg="1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14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683260" y="2593340"/>
            <a:ext cx="7486650" cy="1179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2477770" y="4067175"/>
            <a:ext cx="4290695" cy="11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/>
        </p:nvSpPr>
        <p:spPr bwMode="white">
          <a:xfrm>
            <a:off x="2477770" y="5588635"/>
            <a:ext cx="2338705" cy="970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3" grpId="0" bldLvl="0" animBg="1"/>
      <p:bldP spid="3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891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687705" y="3292475"/>
            <a:ext cx="5826760" cy="995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2132330" y="4552315"/>
            <a:ext cx="2212975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2132330" y="5711825"/>
            <a:ext cx="1000125" cy="915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5" grpId="0" bldLvl="0" animBg="1"/>
      <p:bldP spid="30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2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484755"/>
            <a:ext cx="7463155" cy="124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472690" y="3999865"/>
            <a:ext cx="2371090" cy="1089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7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62</cp:revision>
  <dcterms:created xsi:type="dcterms:W3CDTF">2015-09-16T06:44:00Z</dcterms:created>
  <dcterms:modified xsi:type="dcterms:W3CDTF">2024-04-27T13:49:21Z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