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3068955"/>
            <a:ext cx="10800000" cy="499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78127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150" y="873760"/>
            <a:ext cx="8413115" cy="232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380615" y="3202940"/>
            <a:ext cx="4119880" cy="337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908685"/>
            <a:ext cx="6999605" cy="4392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223"/>
          <a:stretch>
            <a:fillRect/>
          </a:stretch>
        </p:blipFill>
        <p:spPr>
          <a:xfrm>
            <a:off x="7679690" y="1557020"/>
            <a:ext cx="4100195" cy="3664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0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43809" y="4173103"/>
            <a:ext cx="371428" cy="41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698950"/>
            <a:ext cx="79254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78994" y="5892736"/>
            <a:ext cx="244612" cy="293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7"/>
          <a:stretch>
            <a:fillRect/>
          </a:stretch>
        </p:blipFill>
        <p:spPr>
          <a:xfrm>
            <a:off x="8187055" y="3429000"/>
            <a:ext cx="4004945" cy="3547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21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5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5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8095" y="1286799"/>
            <a:ext cx="314285" cy="39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91428" y="1286799"/>
            <a:ext cx="857142" cy="419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5924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5885" y="6182360"/>
            <a:ext cx="1471930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3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3731804"/>
            <a:ext cx="3190476" cy="477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62</cp:revision>
  <dcterms:created xsi:type="dcterms:W3CDTF">2015-09-16T06:44:00Z</dcterms:created>
  <dcterms:modified xsi:type="dcterms:W3CDTF">2024-04-27T14:58:08Z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