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7" r:id="rId15"/>
    <p:sldId id="315" r:id="rId16"/>
    <p:sldId id="316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94" autoAdjust="0"/>
    <p:restoredTop sz="94660"/>
  </p:normalViewPr>
  <p:slideViewPr>
    <p:cSldViewPr showGuides="1">
      <p:cViewPr varScale="1">
        <p:scale>
          <a:sx n="64" d="100"/>
          <a:sy n="64" d="100"/>
        </p:scale>
        <p:origin x="50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8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4" name="yt_shape_13514"/>
          <p:cNvSpPr txBox="1"/>
          <p:nvPr/>
        </p:nvSpPr>
        <p:spPr>
          <a:xfrm>
            <a:off x="540000" y="900000"/>
            <a:ext cx="2196114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字型</a:t>
            </a:r>
          </a:p>
        </p:txBody>
      </p:sp>
      <p:sp>
        <p:nvSpPr>
          <p:cNvPr id="13515" name="yt_shape_13515"/>
          <p:cNvSpPr txBox="1"/>
          <p:nvPr/>
        </p:nvSpPr>
        <p:spPr>
          <a:xfrm>
            <a:off x="540119" y="1395204"/>
            <a:ext cx="11492915" cy="318592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【模型展示】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中，点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分别在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2_da58f"/>
              </a:rPr>
              <a:t>，则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c62c8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516" name="yt_image_1351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314" y="3063557"/>
            <a:ext cx="2591370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26340058">
            <a:extLst>
              <a:ext uri="{FF2B5EF4-FFF2-40B4-BE49-F238E27FC236}">
                <a16:creationId xmlns:a16="http://schemas.microsoft.com/office/drawing/2014/main" id="{607537A7-5928-F53A-6EF9-88BAB8084F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1" name="yt_shape_13561"/>
          <p:cNvSpPr txBox="1"/>
          <p:nvPr/>
        </p:nvSpPr>
        <p:spPr>
          <a:xfrm>
            <a:off x="540000" y="900000"/>
            <a:ext cx="314348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一线三等角型</a:t>
            </a:r>
          </a:p>
        </p:txBody>
      </p:sp>
      <p:sp>
        <p:nvSpPr>
          <p:cNvPr id="13562" name="yt_shape_13562"/>
          <p:cNvSpPr txBox="1"/>
          <p:nvPr/>
        </p:nvSpPr>
        <p:spPr>
          <a:xfrm>
            <a:off x="540119" y="1395204"/>
            <a:ext cx="11492915" cy="3113915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【模型展示】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在线段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上，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CAP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2_f7e7b"/>
              </a:rPr>
              <a:t>；如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的延长线上，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563" name="yt_image_1356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10948" y="2579707"/>
            <a:ext cx="4170103" cy="16402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26340287">
            <a:extLst>
              <a:ext uri="{FF2B5EF4-FFF2-40B4-BE49-F238E27FC236}">
                <a16:creationId xmlns:a16="http://schemas.microsoft.com/office/drawing/2014/main" id="{1CABC5D3-5D01-7022-5251-EA9D5AE531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5" name="yt_shape_13565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是等边三角形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3713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60°.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566" name="yt_image_13566" title="H_107.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46576" y="2011799"/>
            <a:ext cx="1698847" cy="1360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68" name="yt_shape_13568"/>
          <p:cNvSpPr txBox="1"/>
          <p:nvPr/>
        </p:nvSpPr>
        <p:spPr>
          <a:xfrm>
            <a:off x="540000" y="3422457"/>
            <a:ext cx="9951442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是等边三角形，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EDC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A7272A2-689F-7F3B-0E0D-21EDC81C696C}"/>
              </a:ext>
            </a:extLst>
          </p:cNvPr>
          <p:cNvSpPr txBox="1"/>
          <p:nvPr/>
        </p:nvSpPr>
        <p:spPr>
          <a:xfrm>
            <a:off x="449989" y="3375651"/>
            <a:ext cx="8103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是等边三角形，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F05716A-F8DF-36DA-300F-C1398D58DDEE}"/>
              </a:ext>
            </a:extLst>
          </p:cNvPr>
          <p:cNvSpPr txBox="1"/>
          <p:nvPr/>
        </p:nvSpPr>
        <p:spPr>
          <a:xfrm>
            <a:off x="449989" y="3851139"/>
            <a:ext cx="3980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DF96A23-D614-874C-87D3-801CC7C73818}"/>
              </a:ext>
            </a:extLst>
          </p:cNvPr>
          <p:cNvSpPr txBox="1"/>
          <p:nvPr/>
        </p:nvSpPr>
        <p:spPr>
          <a:xfrm>
            <a:off x="449989" y="4326627"/>
            <a:ext cx="10035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338E6D9-DF70-8929-AFA9-2899EF3F5B19}"/>
              </a:ext>
            </a:extLst>
          </p:cNvPr>
          <p:cNvSpPr txBox="1"/>
          <p:nvPr/>
        </p:nvSpPr>
        <p:spPr>
          <a:xfrm>
            <a:off x="449989" y="4802115"/>
            <a:ext cx="5860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EDC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9" name="yt_shape_13569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问题：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DPC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b87b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3570" name="yt_image_13570" title="H_127.4111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6003" y="2011799"/>
            <a:ext cx="2199992" cy="1618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572" name="yt_shape_13572"/>
              <p:cNvSpPr txBox="1"/>
              <p:nvPr/>
            </p:nvSpPr>
            <p:spPr>
              <a:xfrm>
                <a:off x="540000" y="3680352"/>
                <a:ext cx="7549631" cy="20735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DPC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𝐵𝑃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𝐴𝑃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72" name="yt_shape_13572" descr="{&quot;rangeId&quot;:1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80352"/>
                <a:ext cx="7549631" cy="2073581"/>
              </a:xfrm>
              <a:prstGeom prst="rect">
                <a:avLst/>
              </a:prstGeom>
              <a:blipFill>
                <a:blip r:embed="rId3"/>
                <a:stretch>
                  <a:fillRect l="-2504" t="-2647" r="-1535" b="-8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B3E5324-ACEE-79C3-6D13-98C79661E9C9}"/>
              </a:ext>
            </a:extLst>
          </p:cNvPr>
          <p:cNvSpPr txBox="1"/>
          <p:nvPr/>
        </p:nvSpPr>
        <p:spPr>
          <a:xfrm>
            <a:off x="449989" y="3633546"/>
            <a:ext cx="5988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F46424D-3630-FDE8-6D0E-F0419DCBCFEC}"/>
              </a:ext>
            </a:extLst>
          </p:cNvPr>
          <p:cNvSpPr txBox="1"/>
          <p:nvPr/>
        </p:nvSpPr>
        <p:spPr>
          <a:xfrm>
            <a:off x="449989" y="4109034"/>
            <a:ext cx="7119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D5D1740-B04A-DF87-2E40-6150787ED698}"/>
                  </a:ext>
                </a:extLst>
              </p:cNvPr>
              <p:cNvSpPr txBox="1"/>
              <p:nvPr/>
            </p:nvSpPr>
            <p:spPr>
              <a:xfrm>
                <a:off x="449989" y="4584522"/>
                <a:ext cx="7656703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BPC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BPC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𝐵𝑃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𝐴𝑃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6, 'mathAnswerShape': 1}">
                <a:extLst>
                  <a:ext uri="{FF2B5EF4-FFF2-40B4-BE49-F238E27FC236}">
                    <a16:creationId xmlns:a16="http://schemas.microsoft.com/office/drawing/2014/main" id="{0D5D1740-B04A-DF87-2E40-6150787ED6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84522"/>
                <a:ext cx="7656703" cy="771792"/>
              </a:xfrm>
              <a:prstGeom prst="rect">
                <a:avLst/>
              </a:prstGeom>
              <a:blipFill>
                <a:blip r:embed="rId4"/>
                <a:stretch>
                  <a:fillRect l="-1274" r="-1274" b="-3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029918D-541F-DE8F-DD84-91D97C5D90B0}"/>
              </a:ext>
            </a:extLst>
          </p:cNvPr>
          <p:cNvSpPr txBox="1"/>
          <p:nvPr/>
        </p:nvSpPr>
        <p:spPr>
          <a:xfrm>
            <a:off x="449989" y="5262702"/>
            <a:ext cx="30645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74" name="yt_shape_13574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探究：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DPC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3385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上述结论是否依然成立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575" name="yt_image_13575" title="H_127.4111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63321" y="2011799"/>
            <a:ext cx="2065356" cy="1618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577" name="yt_shape_13577"/>
              <p:cNvSpPr txBox="1"/>
              <p:nvPr/>
            </p:nvSpPr>
            <p:spPr>
              <a:xfrm>
                <a:off x="540000" y="3680352"/>
                <a:ext cx="9707786" cy="256583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解：结论依然成立，理由如下：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DPC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DPC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DPC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θ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𝐵𝑃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𝐴𝑃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77" name="yt_shape_13577" descr="{&quot;rangeId&quot;:18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80352"/>
                <a:ext cx="9707786" cy="2565831"/>
              </a:xfrm>
              <a:prstGeom prst="rect">
                <a:avLst/>
              </a:prstGeom>
              <a:blipFill>
                <a:blip r:embed="rId3"/>
                <a:stretch>
                  <a:fillRect l="-1947" t="-2138" r="-942" b="-28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146D5FC-741A-C704-3823-D2E4E9F2F7DD}"/>
              </a:ext>
            </a:extLst>
          </p:cNvPr>
          <p:cNvSpPr txBox="1"/>
          <p:nvPr/>
        </p:nvSpPr>
        <p:spPr>
          <a:xfrm>
            <a:off x="449989" y="3633546"/>
            <a:ext cx="520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解：结论依然成立，理由如下：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5557F8B-7C75-ED0C-12CD-7DF93805AE74}"/>
              </a:ext>
            </a:extLst>
          </p:cNvPr>
          <p:cNvSpPr txBox="1"/>
          <p:nvPr/>
        </p:nvSpPr>
        <p:spPr>
          <a:xfrm>
            <a:off x="449989" y="4109034"/>
            <a:ext cx="81652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19BCCC4-CE70-EDDF-7EB7-180CE23ABD3E}"/>
              </a:ext>
            </a:extLst>
          </p:cNvPr>
          <p:cNvSpPr txBox="1"/>
          <p:nvPr/>
        </p:nvSpPr>
        <p:spPr>
          <a:xfrm>
            <a:off x="449989" y="4584522"/>
            <a:ext cx="5266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558CEE2-D0EC-F4F6-757B-9EB74D117E0C}"/>
              </a:ext>
            </a:extLst>
          </p:cNvPr>
          <p:cNvSpPr txBox="1"/>
          <p:nvPr/>
        </p:nvSpPr>
        <p:spPr>
          <a:xfrm>
            <a:off x="449989" y="5060011"/>
            <a:ext cx="97939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θ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57F38E0-117C-70F8-3362-52F1267F69D1}"/>
                  </a:ext>
                </a:extLst>
              </p:cNvPr>
              <p:cNvSpPr txBox="1"/>
              <p:nvPr/>
            </p:nvSpPr>
            <p:spPr>
              <a:xfrm>
                <a:off x="449989" y="5535498"/>
                <a:ext cx="4778565" cy="732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𝐵𝑃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𝐴𝑃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8, 'mathAnswerShape': 1}">
                <a:extLst>
                  <a:ext uri="{FF2B5EF4-FFF2-40B4-BE49-F238E27FC236}">
                    <a16:creationId xmlns:a16="http://schemas.microsoft.com/office/drawing/2014/main" id="{657F38E0-117C-70F8-3362-52F1267F69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35498"/>
                <a:ext cx="4778565" cy="732676"/>
              </a:xfrm>
              <a:prstGeom prst="rect">
                <a:avLst/>
              </a:prstGeom>
              <a:blipFill>
                <a:blip r:embed="rId4"/>
                <a:stretch>
                  <a:fillRect l="-2041" r="-383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79" name="yt_shape_13579"/>
          <p:cNvSpPr txBox="1"/>
          <p:nvPr/>
        </p:nvSpPr>
        <p:spPr>
          <a:xfrm>
            <a:off x="540000" y="900000"/>
            <a:ext cx="2220160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旋转型</a:t>
            </a:r>
          </a:p>
        </p:txBody>
      </p:sp>
      <p:sp>
        <p:nvSpPr>
          <p:cNvPr id="13580" name="yt_shape_13580"/>
          <p:cNvSpPr txBox="1"/>
          <p:nvPr/>
        </p:nvSpPr>
        <p:spPr>
          <a:xfrm>
            <a:off x="540119" y="1395204"/>
            <a:ext cx="11492915" cy="289789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【模型展示】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如图，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绕点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旋转一定的角度，连接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ccce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581" name="yt_image_1358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919" y="2579707"/>
            <a:ext cx="4332160" cy="1387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26340360">
            <a:extLst>
              <a:ext uri="{FF2B5EF4-FFF2-40B4-BE49-F238E27FC236}">
                <a16:creationId xmlns:a16="http://schemas.microsoft.com/office/drawing/2014/main" id="{C5D49710-F643-824D-91CF-03472CE41B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3" name="yt_shape_13583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淮南校级期末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0943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DAE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586" name="yt_image_13586" title="H_111.8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8472" y="2491102"/>
            <a:ext cx="1953527" cy="142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588" name="yt_shape_13588"/>
              <p:cNvSpPr txBox="1"/>
              <p:nvPr/>
            </p:nvSpPr>
            <p:spPr>
              <a:xfrm>
                <a:off x="540000" y="3962325"/>
                <a:ext cx="8728351" cy="15934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88" name="yt_shape_13588" descr="{&quot;rangeId&quot;:1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62325"/>
                <a:ext cx="8728351" cy="1593450"/>
              </a:xfrm>
              <a:prstGeom prst="rect">
                <a:avLst/>
              </a:prstGeom>
              <a:blipFill>
                <a:blip r:embed="rId3"/>
                <a:stretch>
                  <a:fillRect l="-2166" t="-3448" r="-349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FE6D2D21-3734-C2A8-0829-A5A7859C48A7}"/>
              </a:ext>
            </a:extLst>
          </p:cNvPr>
          <p:cNvSpPr txBox="1"/>
          <p:nvPr/>
        </p:nvSpPr>
        <p:spPr>
          <a:xfrm>
            <a:off x="450108" y="2279658"/>
            <a:ext cx="71619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D2ADD34-97CF-8560-C67A-018A75707C28}"/>
              </a:ext>
            </a:extLst>
          </p:cNvPr>
          <p:cNvSpPr txBox="1"/>
          <p:nvPr/>
        </p:nvSpPr>
        <p:spPr>
          <a:xfrm>
            <a:off x="450108" y="2755146"/>
            <a:ext cx="29089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D437872-0359-E07B-ADA9-522F10DD1661}"/>
                  </a:ext>
                </a:extLst>
              </p:cNvPr>
              <p:cNvSpPr txBox="1"/>
              <p:nvPr/>
            </p:nvSpPr>
            <p:spPr>
              <a:xfrm>
                <a:off x="449989" y="4391007"/>
                <a:ext cx="7946199" cy="771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4}">
                <a:extLst>
                  <a:ext uri="{FF2B5EF4-FFF2-40B4-BE49-F238E27FC236}">
                    <a16:creationId xmlns:a16="http://schemas.microsoft.com/office/drawing/2014/main" id="{5D437872-0359-E07B-ADA9-522F10DD16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91007"/>
                <a:ext cx="7946199" cy="771792"/>
              </a:xfrm>
              <a:prstGeom prst="rect">
                <a:avLst/>
              </a:prstGeom>
              <a:blipFill>
                <a:blip r:embed="rId4"/>
                <a:stretch>
                  <a:fillRect l="-1228" r="-1228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831829A-AFCB-FD6C-9B8E-C999FCA01C5B}"/>
              </a:ext>
            </a:extLst>
          </p:cNvPr>
          <p:cNvSpPr txBox="1"/>
          <p:nvPr/>
        </p:nvSpPr>
        <p:spPr>
          <a:xfrm>
            <a:off x="449989" y="5069187"/>
            <a:ext cx="8824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∽△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8" name="yt_shape_13518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05ac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3522" name="yt_shape_13522"/>
          <p:cNvSpPr txBox="1"/>
          <p:nvPr/>
        </p:nvSpPr>
        <p:spPr>
          <a:xfrm>
            <a:off x="540000" y="365381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19" name="yt_shape_13519" title="H_125.32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70286" y="2011799"/>
            <a:ext cx="1651426" cy="1591578"/>
            <a:chOff x="0" y="0"/>
            <a:chExt cx="1651426" cy="1591578"/>
          </a:xfrm>
        </p:grpSpPr>
        <p:pic>
          <p:nvPicPr>
            <p:cNvPr id="2" name="yt_image_13519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51426" cy="1195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21" name="yt_shape_13521"/>
            <p:cNvSpPr txBox="1"/>
            <p:nvPr/>
          </p:nvSpPr>
          <p:spPr>
            <a:xfrm>
              <a:off x="292432" y="123157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0EF6AA7-FDAB-CC6C-CADB-14414F198BE9}"/>
              </a:ext>
            </a:extLst>
          </p:cNvPr>
          <p:cNvSpPr txBox="1"/>
          <p:nvPr/>
        </p:nvSpPr>
        <p:spPr>
          <a:xfrm>
            <a:off x="4937971" y="132868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3" name="yt_shape_13523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3fa2,isEnd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3527" name="yt_shape_13527"/>
          <p:cNvSpPr txBox="1"/>
          <p:nvPr/>
        </p:nvSpPr>
        <p:spPr>
          <a:xfrm>
            <a:off x="540000" y="3769231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24" name="yt_shape_13524" title="H_134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63263" y="2011799"/>
            <a:ext cx="1865473" cy="1707021"/>
            <a:chOff x="0" y="0"/>
            <a:chExt cx="1865473" cy="1707021"/>
          </a:xfrm>
        </p:grpSpPr>
        <p:pic>
          <p:nvPicPr>
            <p:cNvPr id="2" name="yt_image_13524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65473" cy="13110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26" name="yt_shape_13526"/>
            <p:cNvSpPr txBox="1"/>
            <p:nvPr/>
          </p:nvSpPr>
          <p:spPr>
            <a:xfrm>
              <a:off x="399455" y="134702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2A54B06-0A0E-84C1-1934-CE12CCAB5B37}"/>
              </a:ext>
            </a:extLst>
          </p:cNvPr>
          <p:cNvSpPr txBox="1"/>
          <p:nvPr/>
        </p:nvSpPr>
        <p:spPr>
          <a:xfrm>
            <a:off x="2915496" y="132868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28" name="yt_shape_13528"/>
          <p:cNvSpPr txBox="1"/>
          <p:nvPr/>
        </p:nvSpPr>
        <p:spPr>
          <a:xfrm>
            <a:off x="540000" y="900000"/>
            <a:ext cx="2196114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字型</a:t>
            </a:r>
          </a:p>
        </p:txBody>
      </p:sp>
      <p:sp>
        <p:nvSpPr>
          <p:cNvPr id="13529" name="yt_shape_13529"/>
          <p:cNvSpPr txBox="1"/>
          <p:nvPr/>
        </p:nvSpPr>
        <p:spPr>
          <a:xfrm>
            <a:off x="540119" y="1395204"/>
            <a:ext cx="11492915" cy="2753875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【模型展示】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1_63771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530" name="yt_image_1353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13180" y="2579707"/>
            <a:ext cx="3165638" cy="139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26340145">
            <a:extLst>
              <a:ext uri="{FF2B5EF4-FFF2-40B4-BE49-F238E27FC236}">
                <a16:creationId xmlns:a16="http://schemas.microsoft.com/office/drawing/2014/main" id="{DDA128EF-3739-B98A-465A-AE7D8E2371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32" name="yt_shape_13532"/>
              <p:cNvSpPr txBox="1"/>
              <p:nvPr/>
            </p:nvSpPr>
            <p:spPr>
              <a:xfrm>
                <a:off x="540000" y="900000"/>
                <a:ext cx="7930889" cy="7220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将一副三角尺如图所示叠放在一起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32" name="yt_shape_13532" descr="{&quot;rangeId&quot;:5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930889" cy="722057"/>
              </a:xfrm>
              <a:prstGeom prst="rect">
                <a:avLst/>
              </a:prstGeom>
              <a:blipFill>
                <a:blip r:embed="rId2"/>
                <a:stretch>
                  <a:fillRect l="-2383" r="-1384" b="-13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537" name="yt_shape_13537"/>
          <p:cNvSpPr txBox="1"/>
          <p:nvPr/>
        </p:nvSpPr>
        <p:spPr>
          <a:xfrm>
            <a:off x="540000" y="3506077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34" name="yt_shape_13534" title="H_128.3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94016" y="1825209"/>
            <a:ext cx="2203966" cy="1630440"/>
            <a:chOff x="0" y="0"/>
            <a:chExt cx="2203966" cy="1630440"/>
          </a:xfrm>
        </p:grpSpPr>
        <p:pic>
          <p:nvPicPr>
            <p:cNvPr id="2" name="yt_image_13534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03966" cy="1234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36" name="yt_shape_13536"/>
            <p:cNvSpPr txBox="1"/>
            <p:nvPr/>
          </p:nvSpPr>
          <p:spPr>
            <a:xfrm>
              <a:off x="568702" y="127044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DFCC548-97CC-D9E1-929A-EF2C1C08DBF8}"/>
                  </a:ext>
                </a:extLst>
              </p:cNvPr>
              <p:cNvSpPr txBox="1"/>
              <p:nvPr/>
            </p:nvSpPr>
            <p:spPr>
              <a:xfrm>
                <a:off x="7600851" y="853194"/>
                <a:ext cx="807213" cy="808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5, 'pageBreak': True, 'mathAnswerShape': 1}">
                <a:extLst>
                  <a:ext uri="{FF2B5EF4-FFF2-40B4-BE49-F238E27FC236}">
                    <a16:creationId xmlns:a16="http://schemas.microsoft.com/office/drawing/2014/main" id="{1DFCC548-97CC-D9E1-929A-EF2C1C08DB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00851" y="853194"/>
                <a:ext cx="807213" cy="8086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538A92D8-CFE7-9F03-0255-6AB63C7140D8}"/>
              </a:ext>
            </a:extLst>
          </p:cNvPr>
          <p:cNvCxnSpPr/>
          <p:nvPr/>
        </p:nvCxnSpPr>
        <p:spPr>
          <a:xfrm>
            <a:off x="7338437" y="1634124"/>
            <a:ext cx="979615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38" name="yt_shape_13538"/>
          <p:cNvSpPr txBox="1"/>
          <p:nvPr/>
        </p:nvSpPr>
        <p:spPr>
          <a:xfrm>
            <a:off x="540000" y="900000"/>
            <a:ext cx="971259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542" name="yt_shape_13542"/>
          <p:cNvSpPr txBox="1"/>
          <p:nvPr/>
        </p:nvSpPr>
        <p:spPr>
          <a:xfrm>
            <a:off x="540000" y="349136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39" name="yt_shape_13539" title="H_150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309286" y="1531667"/>
            <a:ext cx="1573426" cy="1909332"/>
            <a:chOff x="0" y="0"/>
            <a:chExt cx="1573426" cy="1909332"/>
          </a:xfrm>
        </p:grpSpPr>
        <p:pic>
          <p:nvPicPr>
            <p:cNvPr id="2" name="yt_image_13539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73426" cy="15133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41" name="yt_shape_13541"/>
            <p:cNvSpPr txBox="1"/>
            <p:nvPr/>
          </p:nvSpPr>
          <p:spPr>
            <a:xfrm>
              <a:off x="253432" y="15493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543" name="yt_shape_13543"/>
              <p:cNvSpPr txBox="1"/>
              <p:nvPr/>
            </p:nvSpPr>
            <p:spPr>
              <a:xfrm>
                <a:off x="540000" y="3900650"/>
                <a:ext cx="10509287" cy="22824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∽△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FEC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43" name="yt_shape_13543" descr="{&quot;rangeId&quot;: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00650"/>
                <a:ext cx="10509287" cy="2282484"/>
              </a:xfrm>
              <a:prstGeom prst="rect">
                <a:avLst/>
              </a:prstGeom>
              <a:blipFill>
                <a:blip r:embed="rId3"/>
                <a:stretch>
                  <a:fillRect l="-1798" t="-2406" r="-754" b="-3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86BFAE1D-1D9E-FACA-1063-048B1444C3E7}"/>
              </a:ext>
            </a:extLst>
          </p:cNvPr>
          <p:cNvSpPr txBox="1"/>
          <p:nvPr/>
        </p:nvSpPr>
        <p:spPr>
          <a:xfrm>
            <a:off x="449989" y="3853844"/>
            <a:ext cx="105877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8256A8-F828-17C3-C549-94B33378D03F}"/>
              </a:ext>
            </a:extLst>
          </p:cNvPr>
          <p:cNvSpPr txBox="1"/>
          <p:nvPr/>
        </p:nvSpPr>
        <p:spPr>
          <a:xfrm>
            <a:off x="449989" y="4329332"/>
            <a:ext cx="4707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F364C41-A428-F20C-835A-C499B2A95357}"/>
                  </a:ext>
                </a:extLst>
              </p:cNvPr>
              <p:cNvSpPr txBox="1"/>
              <p:nvPr/>
            </p:nvSpPr>
            <p:spPr>
              <a:xfrm>
                <a:off x="449989" y="4804820"/>
                <a:ext cx="9471533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∽△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FEC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𝐹𝐶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𝐷𝐸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6, 'mathAnswerShape': 1}">
                <a:extLst>
                  <a:ext uri="{FF2B5EF4-FFF2-40B4-BE49-F238E27FC236}">
                    <a16:creationId xmlns:a16="http://schemas.microsoft.com/office/drawing/2014/main" id="{CF364C41-A428-F20C-835A-C499B2A953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04820"/>
                <a:ext cx="9471533" cy="769379"/>
              </a:xfrm>
              <a:prstGeom prst="rect">
                <a:avLst/>
              </a:prstGeom>
              <a:blipFill>
                <a:blip r:embed="rId4"/>
                <a:stretch>
                  <a:fillRect l="-1030" r="-103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AE6CA14-84AB-2197-43B1-4CE284816EB0}"/>
                  </a:ext>
                </a:extLst>
              </p:cNvPr>
              <p:cNvSpPr txBox="1"/>
              <p:nvPr/>
            </p:nvSpPr>
            <p:spPr>
              <a:xfrm>
                <a:off x="449989" y="5480587"/>
                <a:ext cx="3008693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6, 'mathAnswerShape': 1}">
                <a:extLst>
                  <a:ext uri="{FF2B5EF4-FFF2-40B4-BE49-F238E27FC236}">
                    <a16:creationId xmlns:a16="http://schemas.microsoft.com/office/drawing/2014/main" id="{BAE6CA14-84AB-2197-43B1-4CE284816EB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80587"/>
                <a:ext cx="3008693" cy="727279"/>
              </a:xfrm>
              <a:prstGeom prst="rect">
                <a:avLst/>
              </a:prstGeom>
              <a:blipFill>
                <a:blip r:embed="rId5"/>
                <a:stretch>
                  <a:fillRect l="-3245" r="-344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45" name="yt_shape_13545"/>
          <p:cNvSpPr txBox="1"/>
          <p:nvPr/>
        </p:nvSpPr>
        <p:spPr>
          <a:xfrm>
            <a:off x="540000" y="900000"/>
            <a:ext cx="2220160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母子型</a:t>
            </a:r>
          </a:p>
        </p:txBody>
      </p:sp>
      <p:sp>
        <p:nvSpPr>
          <p:cNvPr id="13546" name="yt_shape_13546"/>
          <p:cNvSpPr txBox="1"/>
          <p:nvPr/>
        </p:nvSpPr>
        <p:spPr>
          <a:xfrm>
            <a:off x="540119" y="1395205"/>
            <a:ext cx="11492915" cy="3329939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【模型展示】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已知，如图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中，点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上，若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e6579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，在特殊的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f7af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3547" name="yt_image_1354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87528" y="3059838"/>
            <a:ext cx="4016943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26340219">
            <a:extLst>
              <a:ext uri="{FF2B5EF4-FFF2-40B4-BE49-F238E27FC236}">
                <a16:creationId xmlns:a16="http://schemas.microsoft.com/office/drawing/2014/main" id="{96CD050C-B9F0-CAC1-BB9F-8F4C5EC763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49" name="yt_shape_13549"/>
              <p:cNvSpPr txBox="1"/>
              <p:nvPr/>
            </p:nvSpPr>
            <p:spPr>
              <a:xfrm>
                <a:off x="540119" y="900000"/>
                <a:ext cx="11492915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是斜边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上的高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861c0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49" name="yt_shape_135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945708"/>
              </a:xfrm>
              <a:prstGeom prst="rect">
                <a:avLst/>
              </a:prstGeom>
              <a:blipFill>
                <a:blip r:embed="rId2"/>
                <a:stretch>
                  <a:fillRect l="-1645" t="-5806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554" name="yt_shape_13554"/>
          <p:cNvSpPr txBox="1"/>
          <p:nvPr/>
        </p:nvSpPr>
        <p:spPr>
          <a:xfrm>
            <a:off x="540000" y="369087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51" name="yt_shape_13551" title="H_125.321106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24932" y="2048860"/>
            <a:ext cx="2342134" cy="1591578"/>
            <a:chOff x="0" y="0"/>
            <a:chExt cx="2342134" cy="1591578"/>
          </a:xfrm>
        </p:grpSpPr>
        <p:pic>
          <p:nvPicPr>
            <p:cNvPr id="2" name="yt_image_13551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342134" cy="11955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53" name="yt_shape_13553"/>
            <p:cNvSpPr txBox="1"/>
            <p:nvPr/>
          </p:nvSpPr>
          <p:spPr>
            <a:xfrm>
              <a:off x="637786" y="123157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338D1FB-82CA-A7A5-1340-2C8BBDF7EC57}"/>
              </a:ext>
            </a:extLst>
          </p:cNvPr>
          <p:cNvSpPr txBox="1"/>
          <p:nvPr/>
        </p:nvSpPr>
        <p:spPr>
          <a:xfrm>
            <a:off x="1531196" y="1328682"/>
            <a:ext cx="637285" cy="55468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EE9E886-1A74-0159-A5C4-90E4C688C41B}"/>
                  </a:ext>
                </a:extLst>
              </p:cNvPr>
              <p:cNvSpPr txBox="1"/>
              <p:nvPr/>
            </p:nvSpPr>
            <p:spPr>
              <a:xfrm>
                <a:off x="3386983" y="1247732"/>
                <a:ext cx="1269239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8, 'pageBreak': True, 'mathAnswerShape': 1}">
                <a:extLst>
                  <a:ext uri="{FF2B5EF4-FFF2-40B4-BE49-F238E27FC236}">
                    <a16:creationId xmlns:a16="http://schemas.microsoft.com/office/drawing/2014/main" id="{1EE9E886-1A74-0159-A5C4-90E4C688C4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86983" y="1247732"/>
                <a:ext cx="1269239" cy="554686"/>
              </a:xfrm>
              <a:prstGeom prst="rect">
                <a:avLst/>
              </a:prstGeom>
              <a:blipFill>
                <a:blip r:embed="rId4"/>
                <a:stretch>
                  <a:fillRect l="-7692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555" name="yt_shape_13555"/>
              <p:cNvSpPr txBox="1"/>
              <p:nvPr/>
            </p:nvSpPr>
            <p:spPr>
              <a:xfrm>
                <a:off x="540119" y="900000"/>
                <a:ext cx="11492915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的垂直平分线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1b6db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55" name="yt_shape_135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945708"/>
              </a:xfrm>
              <a:prstGeom prst="rect">
                <a:avLst/>
              </a:prstGeom>
              <a:blipFill>
                <a:blip r:embed="rId2"/>
                <a:stretch>
                  <a:fillRect l="-1645" t="-5806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560" name="yt_shape_13560"/>
          <p:cNvSpPr txBox="1"/>
          <p:nvPr/>
        </p:nvSpPr>
        <p:spPr>
          <a:xfrm>
            <a:off x="540000" y="379486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557" name="yt_shape_13557" title="H_133.5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60131" y="2048860"/>
            <a:ext cx="1871737" cy="1695591"/>
            <a:chOff x="0" y="0"/>
            <a:chExt cx="1871737" cy="1695591"/>
          </a:xfrm>
        </p:grpSpPr>
        <p:pic>
          <p:nvPicPr>
            <p:cNvPr id="2" name="yt_image_13557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71737" cy="1299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559" name="yt_shape_13559"/>
            <p:cNvSpPr txBox="1"/>
            <p:nvPr/>
          </p:nvSpPr>
          <p:spPr>
            <a:xfrm>
              <a:off x="402587" y="133559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127768B-B8FD-D345-7DD1-5C643F845B65}"/>
                  </a:ext>
                </a:extLst>
              </p:cNvPr>
              <p:cNvSpPr txBox="1"/>
              <p:nvPr/>
            </p:nvSpPr>
            <p:spPr>
              <a:xfrm>
                <a:off x="4531571" y="1247732"/>
                <a:ext cx="1069213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9, 'hasSerialNum': 1, 'mathAnswerShape': 1}">
                <a:extLst>
                  <a:ext uri="{FF2B5EF4-FFF2-40B4-BE49-F238E27FC236}">
                    <a16:creationId xmlns:a16="http://schemas.microsoft.com/office/drawing/2014/main" id="{2127768B-B8FD-D345-7DD1-5C643F845B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1571" y="1247732"/>
                <a:ext cx="1069213" cy="55468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1127</Words>
  <Application>Microsoft Office PowerPoint</Application>
  <PresentationFormat>宽屏</PresentationFormat>
  <Paragraphs>82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47" baseType="lpstr">
      <vt:lpstr>,isEnd</vt:lpstr>
      <vt:lpstr>_⨹_1_0b87b</vt:lpstr>
      <vt:lpstr>_⨹_1_1b6db,isEnd</vt:lpstr>
      <vt:lpstr>_⨹_1_305ac,isEnd</vt:lpstr>
      <vt:lpstr>_⨹_1_50943</vt:lpstr>
      <vt:lpstr>_⨹_1_63771</vt:lpstr>
      <vt:lpstr>_⨹_1_861c0,isEnd</vt:lpstr>
      <vt:lpstr>_⨹_1_b3713</vt:lpstr>
      <vt:lpstr>_⨹_1_bf7af</vt:lpstr>
      <vt:lpstr>_⨹_1_c62c8</vt:lpstr>
      <vt:lpstr>_⨹_1_e6579</vt:lpstr>
      <vt:lpstr>_⨹_1_eccce</vt:lpstr>
      <vt:lpstr>_⨹_1_f3385</vt:lpstr>
      <vt:lpstr>_⨹_1_f3fa2,isEnd</vt:lpstr>
      <vt:lpstr>_⨹_2_da58f</vt:lpstr>
      <vt:lpstr>_⨹_2_f7e7b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2024-04-27T13:50:22Z</dcterms:created>
  <dcterms:modified xsi:type="dcterms:W3CDTF">2024-04-28T06:06:21Z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