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013075"/>
            <a:ext cx="6134100" cy="8318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71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895" y="1148080"/>
            <a:ext cx="512635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3895" y="1979930"/>
            <a:ext cx="5240655" cy="175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818667" y="4094242"/>
            <a:ext cx="2942092" cy="358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18515" y="4745355"/>
            <a:ext cx="5186045" cy="18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07125" y="1977390"/>
            <a:ext cx="33464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20" grpId="0" animBg="1"/>
      <p:bldP spid="22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4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70305"/>
            <a:ext cx="9108440" cy="101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572019"/>
            <a:ext cx="2314285" cy="380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257550"/>
            <a:ext cx="774001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002405"/>
            <a:ext cx="6479540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5796280"/>
            <a:ext cx="812800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8" grpId="0" bldLvl="0" animBg="1"/>
      <p:bldP spid="2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4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04570"/>
            <a:ext cx="10283190" cy="142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742565"/>
            <a:ext cx="4779010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046855"/>
            <a:ext cx="886333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4831080"/>
            <a:ext cx="7947025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18" grpId="0" bldLvl="0" animBg="1"/>
      <p:bldP spid="2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72061"/>
            <a:ext cx="10800000" cy="39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10412"/>
            <a:ext cx="10800000" cy="35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737485"/>
            <a:ext cx="10800080" cy="1266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220610"/>
            <a:ext cx="10800000" cy="400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2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692600"/>
            <a:ext cx="10726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17217" y="5761021"/>
            <a:ext cx="349969" cy="38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92035" y="4170045"/>
            <a:ext cx="4477385" cy="228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05815" y="1049655"/>
            <a:ext cx="492188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1929130"/>
            <a:ext cx="94488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07060" y="2852420"/>
            <a:ext cx="440309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43915" y="3670935"/>
            <a:ext cx="439801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43915" y="4565015"/>
            <a:ext cx="3305175" cy="666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43809" y="5649963"/>
            <a:ext cx="4200000" cy="40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17675" y="1929130"/>
            <a:ext cx="3771900" cy="680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6" grpId="0" bldLvl="0" animBg="1"/>
      <p:bldP spid="22" grpId="0" bldLvl="0" animBg="1"/>
      <p:bldP spid="25" grpId="0" bldLvl="0" animBg="1"/>
      <p:bldP spid="30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4540"/>
            <a:ext cx="6915785" cy="3578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370" y="4437380"/>
            <a:ext cx="5885180" cy="23164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01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4161"/>
            <a:ext cx="4009523" cy="457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53333" y="2002201"/>
            <a:ext cx="4990475" cy="2585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817745"/>
            <a:ext cx="640969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9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83310"/>
            <a:ext cx="357060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09140"/>
            <a:ext cx="1080008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906395"/>
            <a:ext cx="108000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727450"/>
            <a:ext cx="390906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4615180"/>
            <a:ext cx="108000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76420" y="1083310"/>
            <a:ext cx="710565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4704715" y="3727450"/>
            <a:ext cx="677735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5" grpId="0" bldLvl="0" animBg="1"/>
      <p:bldP spid="20" grpId="0" bldLvl="0" animBg="1"/>
      <p:bldP spid="30" grpId="0" bldLvl="0" animBg="1"/>
      <p:bldP spid="2" grpId="0" bldLvl="0" animBg="1"/>
      <p:bldP spid="3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108075"/>
            <a:ext cx="580898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603253"/>
            <a:ext cx="5809523" cy="372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3433445"/>
            <a:ext cx="10341610" cy="145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764355"/>
            <a:ext cx="84220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7450" y="1900555"/>
            <a:ext cx="3145155" cy="340042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64</cp:revision>
  <dcterms:created xsi:type="dcterms:W3CDTF">2015-09-16T06:44:00Z</dcterms:created>
  <dcterms:modified xsi:type="dcterms:W3CDTF">2024-04-27T14:16:01Z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