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5" r:id="rId7"/>
    <p:sldId id="317" r:id="rId8"/>
    <p:sldId id="318" r:id="rId9"/>
    <p:sldId id="319" r:id="rId10"/>
    <p:sldId id="321" r:id="rId11"/>
    <p:sldId id="322" r:id="rId12"/>
    <p:sldId id="324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7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1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9" name="yt_shape_14109"/>
          <p:cNvSpPr txBox="1"/>
          <p:nvPr/>
        </p:nvSpPr>
        <p:spPr>
          <a:xfrm>
            <a:off x="540000" y="900000"/>
            <a:ext cx="483946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下列不是相似图形的是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11" name="yt_image_14111" title="H_168.0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0970"/>
            <a:ext cx="3877232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3" name="yt_shape_14113"/>
          <p:cNvSpPr txBox="1"/>
          <p:nvPr/>
        </p:nvSpPr>
        <p:spPr>
          <a:xfrm>
            <a:off x="540119" y="41952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在比例尺是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38000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的黄浦江交通游览图上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某隧道长约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67e6"/>
              </a:rPr>
              <a:t>它的实际长度约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4" name="yt_table_1411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777906"/>
              </p:ext>
            </p:extLst>
          </p:nvPr>
        </p:nvGraphicFramePr>
        <p:xfrm>
          <a:off x="540047" y="5154703"/>
          <a:ext cx="4826318" cy="950976"/>
        </p:xfrm>
        <a:graphic>
          <a:graphicData uri="http://schemas.openxmlformats.org/drawingml/2006/table">
            <a:tbl>
              <a:tblPr/>
              <a:tblGrid>
                <a:gridCol w="2794318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2032000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266km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26.6km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2.66km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0.266km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F03C5E3-E242-6362-B2A9-62F261696C7F}"/>
              </a:ext>
            </a:extLst>
          </p:cNvPr>
          <p:cNvSpPr txBox="1"/>
          <p:nvPr/>
        </p:nvSpPr>
        <p:spPr>
          <a:xfrm>
            <a:off x="441238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0A13F7-688F-2C3C-DD06-507DAEE8144A}"/>
              </a:ext>
            </a:extLst>
          </p:cNvPr>
          <p:cNvSpPr txBox="1"/>
          <p:nvPr/>
        </p:nvSpPr>
        <p:spPr>
          <a:xfrm>
            <a:off x="1364508" y="46239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6" name="yt_shape_1417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8635"/>
              </a:rPr>
              <a:t>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4" name="yt_image_14180" title="H_145.0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71269" y="2321588"/>
            <a:ext cx="1880730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4696BA6-7983-E004-5198-8BE390407B84}"/>
              </a:ext>
            </a:extLst>
          </p:cNvPr>
          <p:cNvSpPr txBox="1"/>
          <p:nvPr/>
        </p:nvSpPr>
        <p:spPr>
          <a:xfrm>
            <a:off x="450109" y="2274782"/>
            <a:ext cx="5490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是正方形，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5EBF3A2-39CD-7A7C-8722-463480DDFC15}"/>
              </a:ext>
            </a:extLst>
          </p:cNvPr>
          <p:cNvSpPr txBox="1"/>
          <p:nvPr/>
        </p:nvSpPr>
        <p:spPr>
          <a:xfrm>
            <a:off x="450109" y="2750270"/>
            <a:ext cx="89334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1_66b6b"/>
              </a:rPr>
              <a:t> 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4A6C56-1E37-6539-1B15-6CD94AB9D023}"/>
              </a:ext>
            </a:extLst>
          </p:cNvPr>
          <p:cNvSpPr txBox="1"/>
          <p:nvPr/>
        </p:nvSpPr>
        <p:spPr>
          <a:xfrm>
            <a:off x="450109" y="3225758"/>
            <a:ext cx="1610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309A1C-F27A-9E61-1ABD-EC6964653517}"/>
              </a:ext>
            </a:extLst>
          </p:cNvPr>
          <p:cNvSpPr txBox="1"/>
          <p:nvPr/>
        </p:nvSpPr>
        <p:spPr>
          <a:xfrm>
            <a:off x="450109" y="3701246"/>
            <a:ext cx="8873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2E703C-89F1-2906-3A57-34AD51436D27}"/>
                  </a:ext>
                </a:extLst>
              </p:cNvPr>
              <p:cNvSpPr txBox="1"/>
              <p:nvPr/>
            </p:nvSpPr>
            <p:spPr>
              <a:xfrm>
                <a:off x="450109" y="4176734"/>
                <a:ext cx="8263890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𝐴𝐵𝐸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𝐵𝐶𝐹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𝐵𝐴𝐸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∠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𝐶𝐵𝐹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≌△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BCF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ASA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71446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A72E703C-89F1-2906-3A57-34AD51436D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176734"/>
                <a:ext cx="8263890" cy="1611643"/>
              </a:xfrm>
              <a:prstGeom prst="rect">
                <a:avLst/>
              </a:prstGeom>
              <a:blipFill>
                <a:blip r:embed="rId3"/>
                <a:stretch>
                  <a:fillRect l="-1181" r="-191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CEF437C6-DDAF-F7B0-E15B-1763B21273E4}"/>
              </a:ext>
            </a:extLst>
          </p:cNvPr>
          <p:cNvSpPr txBox="1"/>
          <p:nvPr/>
        </p:nvSpPr>
        <p:spPr>
          <a:xfrm>
            <a:off x="450109" y="5805264"/>
            <a:ext cx="189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83"/>
              <p:cNvSpPr txBox="1"/>
              <p:nvPr/>
            </p:nvSpPr>
            <p:spPr>
              <a:xfrm>
                <a:off x="540000" y="900000"/>
                <a:ext cx="9903224" cy="39944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的中点，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GAM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GBM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4183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03224" cy="3994427"/>
              </a:xfrm>
              <a:prstGeom prst="rect">
                <a:avLst/>
              </a:prstGeom>
              <a:blipFill>
                <a:blip r:embed="rId2"/>
                <a:stretch>
                  <a:fillRect l="-1909" t="-1374" r="-185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85" name="yt_image_14185" title="H_145.08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71269" y="3459426"/>
            <a:ext cx="1880730" cy="1842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D14FB2-4290-D72E-D7F5-FD9D82F0155A}"/>
              </a:ext>
            </a:extLst>
          </p:cNvPr>
          <p:cNvSpPr txBox="1"/>
          <p:nvPr/>
        </p:nvSpPr>
        <p:spPr>
          <a:xfrm>
            <a:off x="449989" y="1328682"/>
            <a:ext cx="9693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的中点，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310883-B1B1-FB55-2A4B-4A79A6B077CB}"/>
              </a:ext>
            </a:extLst>
          </p:cNvPr>
          <p:cNvSpPr txBox="1"/>
          <p:nvPr/>
        </p:nvSpPr>
        <p:spPr>
          <a:xfrm>
            <a:off x="449989" y="1804170"/>
            <a:ext cx="579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3D3AD9-3B20-68EB-6143-35934CF81EA5}"/>
              </a:ext>
            </a:extLst>
          </p:cNvPr>
          <p:cNvSpPr txBox="1"/>
          <p:nvPr/>
        </p:nvSpPr>
        <p:spPr>
          <a:xfrm>
            <a:off x="449989" y="2279658"/>
            <a:ext cx="8930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AGM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GAM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D758213-A71E-BF90-13CF-95E25A4D024F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9987535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GCB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CG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17}">
                <a:extLst>
                  <a:ext uri="{FF2B5EF4-FFF2-40B4-BE49-F238E27FC236}">
                    <a16:creationId xmlns:a16="http://schemas.microsoft.com/office/drawing/2014/main" id="{CD758213-A71E-BF90-13CF-95E25A4D02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9987535" cy="772110"/>
              </a:xfrm>
              <a:prstGeom prst="rect">
                <a:avLst/>
              </a:prstGeom>
              <a:blipFill>
                <a:blip r:embed="rId4"/>
                <a:stretch>
                  <a:fillRect l="-977" r="-24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4FB3317C-2DAC-4F75-1672-AFD4629B0171}"/>
              </a:ext>
            </a:extLst>
          </p:cNvPr>
          <p:cNvSpPr txBox="1"/>
          <p:nvPr/>
        </p:nvSpPr>
        <p:spPr>
          <a:xfrm>
            <a:off x="449989" y="3433644"/>
            <a:ext cx="4912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F84729-E0C1-6615-A78B-7C136D31AA02}"/>
              </a:ext>
            </a:extLst>
          </p:cNvPr>
          <p:cNvSpPr txBox="1"/>
          <p:nvPr/>
        </p:nvSpPr>
        <p:spPr>
          <a:xfrm>
            <a:off x="449989" y="3909132"/>
            <a:ext cx="7761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B0C43C0-51C7-E3A5-50CE-C39D4EA86E09}"/>
              </a:ext>
            </a:extLst>
          </p:cNvPr>
          <p:cNvSpPr txBox="1"/>
          <p:nvPr/>
        </p:nvSpPr>
        <p:spPr>
          <a:xfrm>
            <a:off x="449989" y="4384620"/>
            <a:ext cx="736511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根据有关实验的测定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当室温与人体正常体温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的比值为黄金比时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9b54"/>
              </a:rPr>
              <a:t>人体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感到最舒适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则这个室温约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17" name="yt_table_141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4350371"/>
              </p:ext>
            </p:extLst>
          </p:nvPr>
        </p:nvGraphicFramePr>
        <p:xfrm>
          <a:off x="540047" y="1859435"/>
          <a:ext cx="4081780" cy="950976"/>
        </p:xfrm>
        <a:graphic>
          <a:graphicData uri="http://schemas.openxmlformats.org/drawingml/2006/table">
            <a:tbl>
              <a:tblPr/>
              <a:tblGrid>
                <a:gridCol w="2506980">
                  <a:extLst>
                    <a:ext uri="{9D8B030D-6E8A-4147-A177-3AD203B41FA5}">
                      <a16:colId xmlns:a16="http://schemas.microsoft.com/office/drawing/2014/main" val="10672"/>
                    </a:ext>
                  </a:extLst>
                </a:gridCol>
                <a:gridCol w="1574800">
                  <a:extLst>
                    <a:ext uri="{9D8B030D-6E8A-4147-A177-3AD203B41FA5}">
                      <a16:colId xmlns:a16="http://schemas.microsoft.com/office/drawing/2014/main" val="10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21℃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22℃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23℃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0"/>
                  </a:ext>
                </a:extLst>
              </a:tr>
            </a:tbl>
          </a:graphicData>
        </a:graphic>
      </p:graphicFrame>
      <p:sp>
        <p:nvSpPr>
          <p:cNvPr id="14119" name="yt_shape_14119"/>
          <p:cNvSpPr txBox="1"/>
          <p:nvPr/>
        </p:nvSpPr>
        <p:spPr>
          <a:xfrm>
            <a:off x="540000" y="2860989"/>
            <a:ext cx="71157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下列条件不能判定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120" name="yt_table_14120" title="H_183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7007328"/>
                  </p:ext>
                </p:extLst>
              </p:nvPr>
            </p:nvGraphicFramePr>
            <p:xfrm>
              <a:off x="540047" y="3340292"/>
              <a:ext cx="4203700" cy="2501838"/>
            </p:xfrm>
            <a:graphic>
              <a:graphicData uri="http://schemas.openxmlformats.org/drawingml/2006/table">
                <a:tbl>
                  <a:tblPr/>
                  <a:tblGrid>
                    <a:gridCol w="4203700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𝐷𝐸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𝐸𝐹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120" name="yt_table_14120" descr="{&quot;rangeId&quot;:5,&quot;type&quot;:&quot;Option&quot;}" title="H_183.7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07007328"/>
                  </p:ext>
                </p:extLst>
              </p:nvPr>
            </p:nvGraphicFramePr>
            <p:xfrm>
              <a:off x="540047" y="3340292"/>
              <a:ext cx="4203700" cy="2333943"/>
            </p:xfrm>
            <a:graphic>
              <a:graphicData uri="http://schemas.openxmlformats.org/drawingml/2006/table">
                <a:tbl>
                  <a:tblPr/>
                  <a:tblGrid>
                    <a:gridCol w="4203700">
                      <a:extLst>
                        <a:ext uri="{9D8B030D-6E8A-4147-A177-3AD203B41FA5}">
                          <a16:colId xmlns:a16="http://schemas.microsoft.com/office/drawing/2014/main" val="1067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8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1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62" b="-1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E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93"/>
                      </a:ext>
                    </a:extLst>
                  </a:tr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65714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395889-3A3F-4408-E3DB-2983546F8B8D}"/>
              </a:ext>
            </a:extLst>
          </p:cNvPr>
          <p:cNvSpPr txBox="1"/>
          <p:nvPr/>
        </p:nvSpPr>
        <p:spPr>
          <a:xfrm>
            <a:off x="73160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50A5A4-3965-A7EB-1B22-FA19797F2EEF}"/>
              </a:ext>
            </a:extLst>
          </p:cNvPr>
          <p:cNvSpPr txBox="1"/>
          <p:nvPr/>
        </p:nvSpPr>
        <p:spPr>
          <a:xfrm>
            <a:off x="6684101" y="281418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1" name="yt_shape_14121"/>
          <p:cNvSpPr txBox="1"/>
          <p:nvPr/>
        </p:nvSpPr>
        <p:spPr>
          <a:xfrm>
            <a:off x="540000" y="900000"/>
            <a:ext cx="106487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25" name="yt_table_1412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4267886"/>
              </p:ext>
            </p:extLst>
          </p:nvPr>
        </p:nvGraphicFramePr>
        <p:xfrm>
          <a:off x="540047" y="1379303"/>
          <a:ext cx="76574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5"/>
                  </a:ext>
                </a:extLst>
              </a:tr>
            </a:tbl>
          </a:graphicData>
        </a:graphic>
      </p:graphicFrame>
      <p:grpSp>
        <p:nvGrpSpPr>
          <p:cNvPr id="14122" name="yt_shape_14122_skip" title="H_133.9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51005" y="1379303"/>
            <a:ext cx="1998919" cy="1701306"/>
            <a:chOff x="0" y="0"/>
            <a:chExt cx="1998919" cy="1701306"/>
          </a:xfrm>
        </p:grpSpPr>
        <p:pic>
          <p:nvPicPr>
            <p:cNvPr id="3" name="yt_image_1412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98919" cy="13053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24" name="yt_shape_14124"/>
            <p:cNvSpPr txBox="1"/>
            <p:nvPr/>
          </p:nvSpPr>
          <p:spPr>
            <a:xfrm>
              <a:off x="466178" y="134130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127" name="yt_shape_14127"/>
          <p:cNvSpPr txBox="1"/>
          <p:nvPr/>
        </p:nvSpPr>
        <p:spPr>
          <a:xfrm>
            <a:off x="540119" y="3131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上取点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70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则这样的点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1" name="yt_table_14131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7918636"/>
              </p:ext>
            </p:extLst>
          </p:nvPr>
        </p:nvGraphicFramePr>
        <p:xfrm>
          <a:off x="540047" y="4090457"/>
          <a:ext cx="5709286" cy="950976"/>
        </p:xfrm>
        <a:graphic>
          <a:graphicData uri="http://schemas.openxmlformats.org/drawingml/2006/table">
            <a:tbl>
              <a:tblPr/>
              <a:tblGrid>
                <a:gridCol w="4294823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97"/>
                  </a:ext>
                </a:extLst>
              </a:tr>
            </a:tbl>
          </a:graphicData>
        </a:graphic>
      </p:graphicFrame>
      <p:grpSp>
        <p:nvGrpSpPr>
          <p:cNvPr id="14128" name="yt_shape_14128_skip" title="H_105.8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48753" y="4090457"/>
            <a:ext cx="1601083" cy="1344690"/>
            <a:chOff x="0" y="0"/>
            <a:chExt cx="1601083" cy="1344690"/>
          </a:xfrm>
        </p:grpSpPr>
        <p:pic>
          <p:nvPicPr>
            <p:cNvPr id="2" name="yt_image_14128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1083" cy="9486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0" name="yt_shape_14130"/>
            <p:cNvSpPr txBox="1"/>
            <p:nvPr/>
          </p:nvSpPr>
          <p:spPr>
            <a:xfrm>
              <a:off x="267260" y="98469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C9A8FC7D-1F3F-636A-68E7-6CEB981F2F9B}"/>
              </a:ext>
            </a:extLst>
          </p:cNvPr>
          <p:cNvSpPr txBox="1"/>
          <p:nvPr/>
        </p:nvSpPr>
        <p:spPr>
          <a:xfrm>
            <a:off x="10182951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759D9C-FD7D-D2CE-5D05-0950E1DE323A}"/>
              </a:ext>
            </a:extLst>
          </p:cNvPr>
          <p:cNvSpPr txBox="1"/>
          <p:nvPr/>
        </p:nvSpPr>
        <p:spPr>
          <a:xfrm>
            <a:off x="6268677" y="355970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3" name="yt_shape_14133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134" name="yt_shape_14134"/>
          <p:cNvSpPr txBox="1"/>
          <p:nvPr/>
        </p:nvSpPr>
        <p:spPr>
          <a:xfrm>
            <a:off x="540000" y="1379303"/>
            <a:ext cx="106214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的比例中项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135" name="yt_shape_14135"/>
          <p:cNvSpPr txBox="1"/>
          <p:nvPr/>
        </p:nvSpPr>
        <p:spPr>
          <a:xfrm>
            <a:off x="540119" y="185860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如图标记了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角的一些数据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请你添加一个条件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e84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这个条件可以是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只填一个即可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139" name="yt_shape_14139"/>
          <p:cNvSpPr txBox="1"/>
          <p:nvPr/>
        </p:nvSpPr>
        <p:spPr>
          <a:xfrm>
            <a:off x="540000" y="442691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36" name="yt_shape_14136" title="H_122.71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37504" y="2818041"/>
            <a:ext cx="2916990" cy="1558431"/>
            <a:chOff x="0" y="0"/>
            <a:chExt cx="2916990" cy="1558431"/>
          </a:xfrm>
        </p:grpSpPr>
        <p:pic>
          <p:nvPicPr>
            <p:cNvPr id="2" name="yt_image_14136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916990" cy="116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38" name="yt_shape_14138"/>
            <p:cNvSpPr txBox="1"/>
            <p:nvPr/>
          </p:nvSpPr>
          <p:spPr>
            <a:xfrm>
              <a:off x="925214" y="119843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353EA5A-0C97-8C6D-EBD9-6564D18EBE18}"/>
              </a:ext>
            </a:extLst>
          </p:cNvPr>
          <p:cNvSpPr txBox="1"/>
          <p:nvPr/>
        </p:nvSpPr>
        <p:spPr>
          <a:xfrm>
            <a:off x="10435364" y="133249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445C19A-7DA3-6C35-8550-892CCC679A97}"/>
              </a:ext>
            </a:extLst>
          </p:cNvPr>
          <p:cNvSpPr txBox="1"/>
          <p:nvPr/>
        </p:nvSpPr>
        <p:spPr>
          <a:xfrm>
            <a:off x="5112596" y="2287288"/>
            <a:ext cx="357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答案不唯一，如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40" name="yt_shape_14140"/>
              <p:cNvSpPr txBox="1"/>
              <p:nvPr/>
            </p:nvSpPr>
            <p:spPr>
              <a:xfrm>
                <a:off x="540000" y="900000"/>
                <a:ext cx="9235542" cy="6453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40" name="yt_shape_1414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35542" cy="645305"/>
              </a:xfrm>
              <a:prstGeom prst="rect">
                <a:avLst/>
              </a:prstGeom>
              <a:blipFill>
                <a:blip r:embed="rId2"/>
                <a:stretch>
                  <a:fillRect l="-2046" r="-105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45" name="yt_shape_14145"/>
          <p:cNvSpPr txBox="1"/>
          <p:nvPr/>
        </p:nvSpPr>
        <p:spPr>
          <a:xfrm>
            <a:off x="540000" y="358245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42" name="yt_shape_14142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7129" y="1748457"/>
            <a:ext cx="1477740" cy="1783602"/>
            <a:chOff x="0" y="0"/>
            <a:chExt cx="1477740" cy="1783602"/>
          </a:xfrm>
        </p:grpSpPr>
        <p:pic>
          <p:nvPicPr>
            <p:cNvPr id="2" name="yt_image_1414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7740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44" name="yt_shape_14144"/>
            <p:cNvSpPr txBox="1"/>
            <p:nvPr/>
          </p:nvSpPr>
          <p:spPr>
            <a:xfrm>
              <a:off x="205589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1509F1C-70EB-72BE-7EB3-CBD48C1916A2}"/>
              </a:ext>
            </a:extLst>
          </p:cNvPr>
          <p:cNvSpPr txBox="1"/>
          <p:nvPr/>
        </p:nvSpPr>
        <p:spPr>
          <a:xfrm>
            <a:off x="8910411" y="853194"/>
            <a:ext cx="789685" cy="73267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4146"/>
          <p:cNvSpPr txBox="1"/>
          <p:nvPr/>
        </p:nvSpPr>
        <p:spPr>
          <a:xfrm>
            <a:off x="540119" y="364502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69a5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9" name="yt_shape_14150"/>
          <p:cNvSpPr txBox="1"/>
          <p:nvPr/>
        </p:nvSpPr>
        <p:spPr>
          <a:xfrm>
            <a:off x="540000" y="622856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" name="yt_shape_14147" title="H_111.9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7557" y="4756823"/>
            <a:ext cx="2376885" cy="1421271"/>
            <a:chOff x="0" y="0"/>
            <a:chExt cx="2376885" cy="1421271"/>
          </a:xfrm>
        </p:grpSpPr>
        <p:pic>
          <p:nvPicPr>
            <p:cNvPr id="11" name="yt_image_1414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376885" cy="10252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149"/>
            <p:cNvSpPr txBox="1"/>
            <p:nvPr/>
          </p:nvSpPr>
          <p:spPr>
            <a:xfrm>
              <a:off x="578978" y="106127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DC24638-D64B-6174-AE6C-680A676091D2}"/>
              </a:ext>
            </a:extLst>
          </p:cNvPr>
          <p:cNvSpPr txBox="1"/>
          <p:nvPr/>
        </p:nvSpPr>
        <p:spPr>
          <a:xfrm>
            <a:off x="4287096" y="4073706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51" name="yt_shape_14151"/>
              <p:cNvSpPr txBox="1"/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交对角线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9683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51" name="yt_shape_141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56" name="yt_shape_14156"/>
          <p:cNvSpPr txBox="1"/>
          <p:nvPr/>
        </p:nvSpPr>
        <p:spPr>
          <a:xfrm>
            <a:off x="540000" y="402059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53" name="yt_shape_14153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84846" y="2225447"/>
            <a:ext cx="1422306" cy="1744740"/>
            <a:chOff x="0" y="0"/>
            <a:chExt cx="1422306" cy="1744740"/>
          </a:xfrm>
        </p:grpSpPr>
        <p:pic>
          <p:nvPicPr>
            <p:cNvPr id="2" name="yt_image_14153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22306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55" name="yt_shape_14155"/>
            <p:cNvSpPr txBox="1"/>
            <p:nvPr/>
          </p:nvSpPr>
          <p:spPr>
            <a:xfrm>
              <a:off x="101689" y="138474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22D12C-94CF-0A2A-E431-4DB8367AB58B}"/>
                  </a:ext>
                </a:extLst>
              </p:cNvPr>
              <p:cNvSpPr txBox="1"/>
              <p:nvPr/>
            </p:nvSpPr>
            <p:spPr>
              <a:xfrm>
                <a:off x="4531571" y="1196752"/>
                <a:ext cx="789685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122D12C-94CF-0A2A-E431-4DB8367AB5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71" y="1196752"/>
                <a:ext cx="789685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7" name="yt_shape_1415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e6f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f1a2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4158" name="yt_image_1415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70643" y="2491930"/>
            <a:ext cx="4450712" cy="1376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15C2F07-5545-EA68-F3DD-86FD0DE27939}"/>
              </a:ext>
            </a:extLst>
          </p:cNvPr>
          <p:cNvSpPr txBox="1"/>
          <p:nvPr/>
        </p:nvSpPr>
        <p:spPr>
          <a:xfrm>
            <a:off x="3533033" y="180417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DD56F8-ED19-D1B5-0164-78320E641CBD}"/>
              </a:ext>
            </a:extLst>
          </p:cNvPr>
          <p:cNvSpPr txBox="1"/>
          <p:nvPr/>
        </p:nvSpPr>
        <p:spPr>
          <a:xfrm>
            <a:off x="5622183" y="1804170"/>
            <a:ext cx="199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161" name="yt_shape_14161"/>
              <p:cNvSpPr txBox="1"/>
              <p:nvPr/>
            </p:nvSpPr>
            <p:spPr>
              <a:xfrm>
                <a:off x="540119" y="900000"/>
                <a:ext cx="11492915" cy="493211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deee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且四边形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A'B'C'D'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由等比性质，得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A'B'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B'C'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C'D'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D'A'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161" name="yt_shape_14161" descr="{&quot;rangeId&quot;:1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32119"/>
              </a:xfrm>
              <a:prstGeom prst="rect">
                <a:avLst/>
              </a:prstGeom>
              <a:blipFill>
                <a:blip r:embed="rId2"/>
                <a:stretch>
                  <a:fillRect l="-1645" t="-1112" b="-28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7C35DDB-9360-E847-A54F-2DFAFE2938A4}"/>
                  </a:ext>
                </a:extLst>
              </p:cNvPr>
              <p:cNvSpPr txBox="1"/>
              <p:nvPr/>
            </p:nvSpPr>
            <p:spPr>
              <a:xfrm>
                <a:off x="450108" y="2682058"/>
                <a:ext cx="4940998" cy="77210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, 'hasSerialNum': 1}">
                <a:extLst>
                  <a:ext uri="{FF2B5EF4-FFF2-40B4-BE49-F238E27FC236}">
                    <a16:creationId xmlns:a16="http://schemas.microsoft.com/office/drawing/2014/main" id="{F7C35DDB-9360-E847-A54F-2DFAFE293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82058"/>
                <a:ext cx="4940998" cy="772109"/>
              </a:xfrm>
              <a:prstGeom prst="rect">
                <a:avLst/>
              </a:prstGeom>
              <a:blipFill>
                <a:blip r:embed="rId3"/>
                <a:stretch>
                  <a:fillRect l="-1975" r="-1975" b="-7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E8DA6E-EBFD-B0E5-15A8-691AF24F5B25}"/>
                  </a:ext>
                </a:extLst>
              </p:cNvPr>
              <p:cNvSpPr txBox="1"/>
              <p:nvPr/>
            </p:nvSpPr>
            <p:spPr>
              <a:xfrm>
                <a:off x="450108" y="3360555"/>
                <a:ext cx="5645848" cy="8959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由等比性质，得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hasSerialNum': 1}">
                <a:extLst>
                  <a:ext uri="{FF2B5EF4-FFF2-40B4-BE49-F238E27FC236}">
                    <a16:creationId xmlns:a16="http://schemas.microsoft.com/office/drawing/2014/main" id="{A1E8DA6E-EBFD-B0E5-15A8-691AF24F5B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60555"/>
                <a:ext cx="5645848" cy="895935"/>
              </a:xfrm>
              <a:prstGeom prst="rect">
                <a:avLst/>
              </a:prstGeom>
              <a:blipFill>
                <a:blip r:embed="rId4"/>
                <a:stretch>
                  <a:fillRect l="-1728" r="-1728" b="-20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3C19A0BF-69EB-7DDF-FC54-93CEFDF33E80}"/>
              </a:ext>
            </a:extLst>
          </p:cNvPr>
          <p:cNvSpPr txBox="1"/>
          <p:nvPr/>
        </p:nvSpPr>
        <p:spPr>
          <a:xfrm>
            <a:off x="450108" y="4162878"/>
            <a:ext cx="4796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B'C'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C'D'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D'A'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A9ABE5A-D8D2-E392-E7AF-39CF3A057F60}"/>
                  </a:ext>
                </a:extLst>
              </p:cNvPr>
              <p:cNvSpPr txBox="1"/>
              <p:nvPr/>
            </p:nvSpPr>
            <p:spPr>
              <a:xfrm>
                <a:off x="450108" y="4638366"/>
                <a:ext cx="617607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hasSerialNum': 1}">
                <a:extLst>
                  <a:ext uri="{FF2B5EF4-FFF2-40B4-BE49-F238E27FC236}">
                    <a16:creationId xmlns:a16="http://schemas.microsoft.com/office/drawing/2014/main" id="{1A9ABE5A-D8D2-E392-E7AF-39CF3A057F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38366"/>
                <a:ext cx="6176073" cy="768490"/>
              </a:xfrm>
              <a:prstGeom prst="rect">
                <a:avLst/>
              </a:prstGeom>
              <a:blipFill>
                <a:blip r:embed="rId5"/>
                <a:stretch>
                  <a:fillRect l="-1579" r="-138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5FEAF32-5787-662D-9581-ABBC8D08096A}"/>
              </a:ext>
            </a:extLst>
          </p:cNvPr>
          <p:cNvSpPr txBox="1"/>
          <p:nvPr/>
        </p:nvSpPr>
        <p:spPr>
          <a:xfrm>
            <a:off x="450108" y="5313244"/>
            <a:ext cx="42615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4167"/>
              <p:cNvSpPr txBox="1"/>
              <p:nvPr/>
            </p:nvSpPr>
            <p:spPr>
              <a:xfrm>
                <a:off x="540000" y="900000"/>
                <a:ext cx="9364743" cy="27556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4167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64743" cy="2755691"/>
              </a:xfrm>
              <a:prstGeom prst="rect">
                <a:avLst/>
              </a:prstGeom>
              <a:blipFill>
                <a:blip r:embed="rId2"/>
                <a:stretch>
                  <a:fillRect l="-2018" t="-1991" r="-1042" b="-5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169" name="yt_image_14169" title="H_10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71654" y="2010970"/>
            <a:ext cx="1680345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4172"/>
              <p:cNvSpPr txBox="1"/>
              <p:nvPr/>
            </p:nvSpPr>
            <p:spPr>
              <a:xfrm>
                <a:off x="540000" y="3856790"/>
                <a:ext cx="5373330" cy="16055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3" name="yt_shape_14172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56790"/>
                <a:ext cx="5373330" cy="1605568"/>
              </a:xfrm>
              <a:prstGeom prst="rect">
                <a:avLst/>
              </a:prstGeom>
              <a:blipFill>
                <a:blip r:embed="rId4"/>
                <a:stretch>
                  <a:fillRect l="-3519" t="-3422" r="-1135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27E573-943C-9741-7470-1F8F97633DE0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167820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}">
                <a:extLst>
                  <a:ext uri="{FF2B5EF4-FFF2-40B4-BE49-F238E27FC236}">
                    <a16:creationId xmlns:a16="http://schemas.microsoft.com/office/drawing/2014/main" id="{BD27E573-943C-9741-7470-1F8F97633D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167820" cy="771792"/>
              </a:xfrm>
              <a:prstGeom prst="rect">
                <a:avLst/>
              </a:prstGeom>
              <a:blipFill>
                <a:blip r:embed="rId5"/>
                <a:stretch>
                  <a:fillRect l="-1887" r="-1769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A0AA575-9D73-7CB5-7CBA-3308604C3213}"/>
                  </a:ext>
                </a:extLst>
              </p:cNvPr>
              <p:cNvSpPr txBox="1"/>
              <p:nvPr/>
            </p:nvSpPr>
            <p:spPr>
              <a:xfrm>
                <a:off x="449989" y="2482350"/>
                <a:ext cx="4479925" cy="7691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}">
                <a:extLst>
                  <a:ext uri="{FF2B5EF4-FFF2-40B4-BE49-F238E27FC236}">
                    <a16:creationId xmlns:a16="http://schemas.microsoft.com/office/drawing/2014/main" id="{3A0AA575-9D73-7CB5-7CBA-3308604C32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2350"/>
                <a:ext cx="4479925" cy="769125"/>
              </a:xfrm>
              <a:prstGeom prst="rect">
                <a:avLst/>
              </a:prstGeom>
              <a:blipFill>
                <a:blip r:embed="rId6"/>
                <a:stretch>
                  <a:fillRect l="-2177" r="-204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3559779-6721-1995-9FA5-8FF8E25F681A}"/>
              </a:ext>
            </a:extLst>
          </p:cNvPr>
          <p:cNvSpPr txBox="1"/>
          <p:nvPr/>
        </p:nvSpPr>
        <p:spPr>
          <a:xfrm>
            <a:off x="449989" y="3157863"/>
            <a:ext cx="58331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BE05B8-0735-D49E-B8D7-FE77A981ABF2}"/>
              </a:ext>
            </a:extLst>
          </p:cNvPr>
          <p:cNvSpPr txBox="1"/>
          <p:nvPr/>
        </p:nvSpPr>
        <p:spPr>
          <a:xfrm>
            <a:off x="449989" y="4285472"/>
            <a:ext cx="5352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D75EA21-BA78-B8CA-984C-CA003B1F4AA4}"/>
                  </a:ext>
                </a:extLst>
              </p:cNvPr>
              <p:cNvSpPr txBox="1"/>
              <p:nvPr/>
            </p:nvSpPr>
            <p:spPr>
              <a:xfrm>
                <a:off x="449989" y="4760960"/>
                <a:ext cx="5501449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6}">
                <a:extLst>
                  <a:ext uri="{FF2B5EF4-FFF2-40B4-BE49-F238E27FC236}">
                    <a16:creationId xmlns:a16="http://schemas.microsoft.com/office/drawing/2014/main" id="{9D75EA21-BA78-B8CA-984C-CA003B1F4A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0960"/>
                <a:ext cx="5501449" cy="732676"/>
              </a:xfrm>
              <a:prstGeom prst="rect">
                <a:avLst/>
              </a:prstGeom>
              <a:blipFill>
                <a:blip r:embed="rId7"/>
                <a:stretch>
                  <a:fillRect l="-1774" r="-44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1057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38" baseType="lpstr">
      <vt:lpstr>,isEnd</vt:lpstr>
      <vt:lpstr>_⨹_1_269a5,isEnd</vt:lpstr>
      <vt:lpstr>_⨹_1_59683,isEnd</vt:lpstr>
      <vt:lpstr>_⨹_1_66b6b</vt:lpstr>
      <vt:lpstr>_⨹_1_71446</vt:lpstr>
      <vt:lpstr>_⨹_1_7e6f1,isEnd</vt:lpstr>
      <vt:lpstr>_⨹_1_7e84a,isEnd</vt:lpstr>
      <vt:lpstr>_⨹_1_9f1a2,isEnd</vt:lpstr>
      <vt:lpstr>_⨹_1_be70f</vt:lpstr>
      <vt:lpstr>_⨹_1_ddeee</vt:lpstr>
      <vt:lpstr>_⨹_2_98635</vt:lpstr>
      <vt:lpstr>_⨹_2_a9b54</vt:lpstr>
      <vt:lpstr>_⨹_7_f67e6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2024-04-28T06:27:20Z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