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3" r:id="rId7"/>
    <p:sldId id="314" r:id="rId8"/>
    <p:sldId id="316" r:id="rId9"/>
    <p:sldId id="319" r:id="rId10"/>
    <p:sldId id="320" r:id="rId11"/>
    <p:sldId id="321" r:id="rId12"/>
    <p:sldId id="322" r:id="rId13"/>
    <p:sldId id="326" r:id="rId14"/>
    <p:sldId id="323" r:id="rId15"/>
    <p:sldId id="327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94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6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7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0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12" name="yt_shape_126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11" name="yt_image_12611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14" name="yt_shape_12614"/>
          <p:cNvSpPr txBox="1"/>
          <p:nvPr/>
        </p:nvSpPr>
        <p:spPr>
          <a:xfrm>
            <a:off x="540000" y="1482165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正弦与余弦的概念</a:t>
            </a:r>
          </a:p>
        </p:txBody>
      </p:sp>
      <p:sp>
        <p:nvSpPr>
          <p:cNvPr id="12615" name="yt_shape_12615"/>
          <p:cNvSpPr txBox="1"/>
          <p:nvPr/>
        </p:nvSpPr>
        <p:spPr>
          <a:xfrm>
            <a:off x="540119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河池市中考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ac38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16" name="yt_table_12616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8923307"/>
                  </p:ext>
                </p:extLst>
              </p:nvPr>
            </p:nvGraphicFramePr>
            <p:xfrm>
              <a:off x="540047" y="2936805"/>
              <a:ext cx="7581266" cy="64230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16" name="yt_table_12616" descr="{&quot;rangeId&quot;:2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48923307"/>
                  </p:ext>
                </p:extLst>
              </p:nvPr>
            </p:nvGraphicFramePr>
            <p:xfrm>
              <a:off x="540047" y="2936805"/>
              <a:ext cx="7581266" cy="642303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443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4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5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46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4701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862" r="-15689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0862" r="-56897" b="-149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28788" b="-149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17" name="yt_shape_12617"/>
          <p:cNvSpPr txBox="1"/>
          <p:nvPr/>
        </p:nvSpPr>
        <p:spPr>
          <a:xfrm>
            <a:off x="540119" y="36297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湖州市中考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8c0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18" name="yt_table_12618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728969"/>
                  </p:ext>
                </p:extLst>
              </p:nvPr>
            </p:nvGraphicFramePr>
            <p:xfrm>
              <a:off x="540047" y="4589189"/>
              <a:ext cx="7452678" cy="636524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18" name="yt_table_12618" descr="{&quot;rangeId&quot;:3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8728969"/>
                  </p:ext>
                </p:extLst>
              </p:nvPr>
            </p:nvGraphicFramePr>
            <p:xfrm>
              <a:off x="540047" y="4589189"/>
              <a:ext cx="7452678" cy="636524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44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4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50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871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862" r="-1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862" r="-5086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9152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19" name="yt_shape_12619"/>
              <p:cNvSpPr txBox="1"/>
              <p:nvPr/>
            </p:nvSpPr>
            <p:spPr>
              <a:xfrm>
                <a:off x="540000" y="5276360"/>
                <a:ext cx="1013739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619" name="yt_shape_12619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76360"/>
                <a:ext cx="10137391" cy="642740"/>
              </a:xfrm>
              <a:prstGeom prst="rect">
                <a:avLst/>
              </a:prstGeom>
              <a:blipFill>
                <a:blip r:embed="rId5"/>
                <a:stretch>
                  <a:fillRect l="-1864" r="-8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621" name="yt_table_12621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3439977"/>
              </p:ext>
            </p:extLst>
          </p:nvPr>
        </p:nvGraphicFramePr>
        <p:xfrm>
          <a:off x="540047" y="5969888"/>
          <a:ext cx="7638416" cy="475488"/>
        </p:xfrm>
        <a:graphic>
          <a:graphicData uri="http://schemas.openxmlformats.org/drawingml/2006/table">
            <a:tbl>
              <a:tblPr/>
              <a:tblGrid>
                <a:gridCol w="213709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  <a:gridCol w="2119630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119630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4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</a:tbl>
          </a:graphicData>
        </a:graphic>
      </p:graphicFrame>
      <p:pic>
        <p:nvPicPr>
          <p:cNvPr id="3" name="yt_shape_1714226221482" title="H_26.259764">
            <a:extLst>
              <a:ext uri="{FF2B5EF4-FFF2-40B4-BE49-F238E27FC236}">
                <a16:creationId xmlns:a16="http://schemas.microsoft.com/office/drawing/2014/main" id="{CF6150B3-7B6E-CD28-BFB4-087CF8144D1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A333E52-5F5A-78EB-871F-B71BC533F78D}"/>
              </a:ext>
            </a:extLst>
          </p:cNvPr>
          <p:cNvSpPr txBox="1"/>
          <p:nvPr/>
        </p:nvSpPr>
        <p:spPr>
          <a:xfrm>
            <a:off x="1059708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55457F3-629B-747D-C1AD-DE19A7C187E1}"/>
              </a:ext>
            </a:extLst>
          </p:cNvPr>
          <p:cNvSpPr txBox="1"/>
          <p:nvPr/>
        </p:nvSpPr>
        <p:spPr>
          <a:xfrm>
            <a:off x="1364508" y="40584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E48EE7-715E-3F79-0910-A802631D8AD0}"/>
              </a:ext>
            </a:extLst>
          </p:cNvPr>
          <p:cNvSpPr txBox="1"/>
          <p:nvPr/>
        </p:nvSpPr>
        <p:spPr>
          <a:xfrm>
            <a:off x="9659076" y="5229554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70" name="yt_shape_12670"/>
              <p:cNvSpPr txBox="1"/>
              <p:nvPr/>
            </p:nvSpPr>
            <p:spPr>
              <a:xfrm>
                <a:off x="540119" y="900000"/>
                <a:ext cx="11111999" cy="16088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70" name="yt_shape_12670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608838"/>
              </a:xfrm>
              <a:prstGeom prst="rect">
                <a:avLst/>
              </a:prstGeom>
              <a:blipFill>
                <a:blip r:embed="rId2"/>
                <a:stretch>
                  <a:fillRect l="-1701" t="-3409" r="-1098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74" name="yt_image_12674" title="H_109.2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27822" y="2010970"/>
            <a:ext cx="1524177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676" name="yt_shape_12676"/>
              <p:cNvSpPr txBox="1"/>
              <p:nvPr/>
            </p:nvSpPr>
            <p:spPr>
              <a:xfrm>
                <a:off x="540000" y="2852936"/>
                <a:ext cx="4788170" cy="1128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2676" name="yt_shape_126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936"/>
                <a:ext cx="4788170" cy="1128707"/>
              </a:xfrm>
              <a:prstGeom prst="rect">
                <a:avLst/>
              </a:prstGeom>
              <a:blipFill>
                <a:blip r:embed="rId4"/>
                <a:stretch>
                  <a:fillRect l="-3949" t="-4324" r="-2930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475F9B-5669-0DF5-CC57-A531C57E7D1E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2997899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E9475F9B-5669-0DF5-CC57-A531C57E7D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2997899" cy="735915"/>
              </a:xfrm>
              <a:prstGeom prst="rect">
                <a:avLst/>
              </a:prstGeom>
              <a:blipFill>
                <a:blip r:embed="rId5"/>
                <a:stretch>
                  <a:fillRect l="-3252" r="-325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7BF583-2445-AD05-C41E-E6A7BE2A2B05}"/>
                  </a:ext>
                </a:extLst>
              </p:cNvPr>
              <p:cNvSpPr txBox="1"/>
              <p:nvPr/>
            </p:nvSpPr>
            <p:spPr>
              <a:xfrm>
                <a:off x="449989" y="3281618"/>
                <a:ext cx="492194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17BF583-2445-AD05-C41E-E6A7BE2A2B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1618"/>
                <a:ext cx="4921948" cy="735915"/>
              </a:xfrm>
              <a:prstGeom prst="rect">
                <a:avLst/>
              </a:prstGeom>
              <a:blipFill>
                <a:blip r:embed="rId6"/>
                <a:stretch>
                  <a:fillRect l="-1983" r="-1983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2681"/>
              <p:cNvSpPr txBox="1"/>
              <p:nvPr/>
            </p:nvSpPr>
            <p:spPr>
              <a:xfrm>
                <a:off x="540000" y="4353956"/>
                <a:ext cx="7281481" cy="112870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26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353956"/>
                <a:ext cx="7281481" cy="1128707"/>
              </a:xfrm>
              <a:prstGeom prst="rect">
                <a:avLst/>
              </a:prstGeom>
              <a:blipFill>
                <a:blip r:embed="rId7"/>
                <a:stretch>
                  <a:fillRect l="-2596" t="-4324" r="-1591" b="-86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DA6ED6-07BF-3C9D-6377-1E7DA7079A8D}"/>
                  </a:ext>
                </a:extLst>
              </p:cNvPr>
              <p:cNvSpPr txBox="1"/>
              <p:nvPr/>
            </p:nvSpPr>
            <p:spPr>
              <a:xfrm>
                <a:off x="449989" y="4782638"/>
                <a:ext cx="7391147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DA6ED6-07BF-3C9D-6377-1E7DA7079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82638"/>
                <a:ext cx="7391147" cy="735915"/>
              </a:xfrm>
              <a:prstGeom prst="rect">
                <a:avLst/>
              </a:prstGeom>
              <a:blipFill>
                <a:blip r:embed="rId8"/>
                <a:stretch>
                  <a:fillRect l="-1320" r="-1320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86" name="yt_shape_12686"/>
          <p:cNvSpPr txBox="1"/>
          <p:nvPr/>
        </p:nvSpPr>
        <p:spPr>
          <a:xfrm>
            <a:off x="540000" y="900000"/>
            <a:ext cx="88036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在锐角三角形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2687" name="yt_shape_12687"/>
          <p:cNvSpPr txBox="1"/>
          <p:nvPr/>
        </p:nvSpPr>
        <p:spPr>
          <a:xfrm>
            <a:off x="540000" y="1379303"/>
            <a:ext cx="23692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2688"/>
          <p:cNvSpPr txBox="1"/>
          <p:nvPr/>
        </p:nvSpPr>
        <p:spPr>
          <a:xfrm>
            <a:off x="540000" y="2010970"/>
            <a:ext cx="46759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689" name="yt_image_1268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9323" y="2010970"/>
            <a:ext cx="1712676" cy="160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92" name="yt_shape_12692"/>
          <p:cNvSpPr txBox="1"/>
          <p:nvPr/>
        </p:nvSpPr>
        <p:spPr>
          <a:xfrm>
            <a:off x="540000" y="3823757"/>
            <a:ext cx="1688026" cy="146200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950" b="0" i="0" u="none" spc="-79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7950" b="0" i="0" u="none" spc="11363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2691" name="yt_image_1269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4138" y="1559515"/>
            <a:ext cx="1693542" cy="1589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A1E8CDF-5FDD-DAE4-83D6-C5F9B821382E}"/>
              </a:ext>
            </a:extLst>
          </p:cNvPr>
          <p:cNvSpPr txBox="1"/>
          <p:nvPr/>
        </p:nvSpPr>
        <p:spPr>
          <a:xfrm>
            <a:off x="449989" y="1964164"/>
            <a:ext cx="4810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2694"/>
              <p:cNvSpPr txBox="1"/>
              <p:nvPr/>
            </p:nvSpPr>
            <p:spPr>
              <a:xfrm>
                <a:off x="540000" y="3250328"/>
                <a:ext cx="9508885" cy="18676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9" name="yt_shape_12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0328"/>
                <a:ext cx="9508885" cy="1867691"/>
              </a:xfrm>
              <a:prstGeom prst="rect">
                <a:avLst/>
              </a:prstGeom>
              <a:blipFill>
                <a:blip r:embed="rId4"/>
                <a:stretch>
                  <a:fillRect l="-1988" r="-1026" b="-4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4E6DE5D-25A7-7627-D59D-8C67D53564A5}"/>
                  </a:ext>
                </a:extLst>
              </p:cNvPr>
              <p:cNvSpPr txBox="1"/>
              <p:nvPr/>
            </p:nvSpPr>
            <p:spPr>
              <a:xfrm>
                <a:off x="449989" y="3203522"/>
                <a:ext cx="81683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A4E6DE5D-25A7-7627-D59D-8C67D53564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3522"/>
                <a:ext cx="8168387" cy="765061"/>
              </a:xfrm>
              <a:prstGeom prst="rect">
                <a:avLst/>
              </a:prstGeom>
              <a:blipFill>
                <a:blip r:embed="rId5"/>
                <a:stretch>
                  <a:fillRect l="-1194" r="-1194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590E9F-F4D3-3137-E575-C2C3B5A12C07}"/>
                  </a:ext>
                </a:extLst>
              </p:cNvPr>
              <p:cNvSpPr txBox="1"/>
              <p:nvPr/>
            </p:nvSpPr>
            <p:spPr>
              <a:xfrm>
                <a:off x="449989" y="3874971"/>
                <a:ext cx="9597010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𝐵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E9590E9F-F4D3-3137-E575-C2C3B5A12C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4971"/>
                <a:ext cx="9597010" cy="632727"/>
              </a:xfrm>
              <a:prstGeom prst="rect">
                <a:avLst/>
              </a:prstGeom>
              <a:blipFill>
                <a:blip r:embed="rId6"/>
                <a:stretch>
                  <a:fillRect l="-1017" r="-1017" b="-126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C190D92-182B-9344-8483-DEBED2820C02}"/>
                  </a:ext>
                </a:extLst>
              </p:cNvPr>
              <p:cNvSpPr txBox="1"/>
              <p:nvPr/>
            </p:nvSpPr>
            <p:spPr>
              <a:xfrm>
                <a:off x="449989" y="4414086"/>
                <a:ext cx="8463343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𝐷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0C190D92-182B-9344-8483-DEBED2820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14086"/>
                <a:ext cx="8463343" cy="732676"/>
              </a:xfrm>
              <a:prstGeom prst="rect">
                <a:avLst/>
              </a:prstGeom>
              <a:blipFill>
                <a:blip r:embed="rId7"/>
                <a:stretch>
                  <a:fillRect l="-1153" r="-115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10" grpId="0" build="allAtOnce"/>
      <p:bldP spid="11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6" name="yt_shape_12696"/>
          <p:cNvSpPr txBox="1"/>
          <p:nvPr/>
        </p:nvSpPr>
        <p:spPr>
          <a:xfrm>
            <a:off x="540000" y="853117"/>
            <a:ext cx="21816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699" name="yt_image_1269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9323" y="1484784"/>
            <a:ext cx="1712676" cy="1609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F6094A4-172E-359F-125C-D9048ECC7425}"/>
              </a:ext>
            </a:extLst>
          </p:cNvPr>
          <p:cNvSpPr txBox="1"/>
          <p:nvPr/>
        </p:nvSpPr>
        <p:spPr>
          <a:xfrm>
            <a:off x="450108" y="1437978"/>
            <a:ext cx="474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024924-BD39-F9DF-41AB-21C74252A7AC}"/>
                  </a:ext>
                </a:extLst>
              </p:cNvPr>
              <p:cNvSpPr txBox="1"/>
              <p:nvPr/>
            </p:nvSpPr>
            <p:spPr>
              <a:xfrm>
                <a:off x="450108" y="1913466"/>
                <a:ext cx="9966372" cy="9662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168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65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3fb9a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9024924-BD39-F9DF-41AB-21C74252A7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13466"/>
                <a:ext cx="9966372" cy="966229"/>
              </a:xfrm>
              <a:prstGeom prst="rect">
                <a:avLst/>
              </a:prstGeom>
              <a:blipFill>
                <a:blip r:embed="rId3"/>
                <a:stretch>
                  <a:fillRect l="-979" t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2" name="yt_shape_1270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701" name="yt_image_12701" title="H_41.8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4" name="yt_shape_12704"/>
          <p:cNvSpPr txBox="1"/>
          <p:nvPr/>
        </p:nvSpPr>
        <p:spPr>
          <a:xfrm>
            <a:off x="540000" y="1482165"/>
            <a:ext cx="1081385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完成下列各题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705" name="yt_image_12705" title="H_110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2260" y="2113832"/>
            <a:ext cx="4967478" cy="140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07" name="yt_shape_12707"/>
          <p:cNvSpPr txBox="1"/>
          <p:nvPr/>
        </p:nvSpPr>
        <p:spPr>
          <a:xfrm>
            <a:off x="540119" y="35702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30a,isEnd"/>
              </a:rPr>
              <a:t>3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观察上述等式猜想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54a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FBE21FD-D456-6BCC-4BF5-ED299C0834CD}"/>
              </a:ext>
            </a:extLst>
          </p:cNvPr>
          <p:cNvSpPr txBox="1"/>
          <p:nvPr/>
        </p:nvSpPr>
        <p:spPr>
          <a:xfrm>
            <a:off x="4066433" y="35233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0A06327-0F46-6E44-8D59-3581F9693317}"/>
              </a:ext>
            </a:extLst>
          </p:cNvPr>
          <p:cNvSpPr txBox="1"/>
          <p:nvPr/>
        </p:nvSpPr>
        <p:spPr>
          <a:xfrm>
            <a:off x="7682757" y="35233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15B0DE-90F6-EC5D-568E-B6E95FE6AA86}"/>
              </a:ext>
            </a:extLst>
          </p:cNvPr>
          <p:cNvSpPr txBox="1"/>
          <p:nvPr/>
        </p:nvSpPr>
        <p:spPr>
          <a:xfrm>
            <a:off x="1059708" y="39988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36C902-838F-C0FC-4010-01AFCF0817D9}"/>
              </a:ext>
            </a:extLst>
          </p:cNvPr>
          <p:cNvSpPr txBox="1"/>
          <p:nvPr/>
        </p:nvSpPr>
        <p:spPr>
          <a:xfrm>
            <a:off x="1059708" y="4949858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9" name="yt_shape_12709"/>
          <p:cNvSpPr txBox="1"/>
          <p:nvPr/>
        </p:nvSpPr>
        <p:spPr>
          <a:xfrm>
            <a:off x="540000" y="900000"/>
            <a:ext cx="69682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中证明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题中的猜想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2710" name="yt_image_12710" title="H_110.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91" y="1531667"/>
            <a:ext cx="1333416" cy="1405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712" name="yt_shape_12712"/>
              <p:cNvSpPr txBox="1"/>
              <p:nvPr/>
            </p:nvSpPr>
            <p:spPr>
              <a:xfrm>
                <a:off x="540000" y="2988035"/>
                <a:ext cx="10110140" cy="2610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12"/>
                    <a:ea typeface="宋体" pitchFamily="12"/>
                  </a:rPr>
                  <a:t> </a:t>
                </a:r>
                <a:r>
                  <a:rPr lang="zh-CN" altLang="zh-CN" sz="12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12"/>
                    <a:ea typeface="宋体" pitchFamily="12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712" name="yt_shape_12712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88035"/>
                <a:ext cx="10110140" cy="2610971"/>
              </a:xfrm>
              <a:prstGeom prst="rect">
                <a:avLst/>
              </a:prstGeom>
              <a:blipFill>
                <a:blip r:embed="rId3"/>
                <a:stretch>
                  <a:fillRect l="-1870" r="-905" b="-32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8A004D-CFF7-CFE7-BECE-3FF8584AB865}"/>
                  </a:ext>
                </a:extLst>
              </p:cNvPr>
              <p:cNvSpPr txBox="1"/>
              <p:nvPr/>
            </p:nvSpPr>
            <p:spPr>
              <a:xfrm>
                <a:off x="449989" y="2941229"/>
                <a:ext cx="8505190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30, 'mathAnswerShape': 1}">
                <a:extLst>
                  <a:ext uri="{FF2B5EF4-FFF2-40B4-BE49-F238E27FC236}">
                    <a16:creationId xmlns:a16="http://schemas.microsoft.com/office/drawing/2014/main" id="{A18A004D-CFF7-CFE7-BECE-3FF8584AB8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1229"/>
                <a:ext cx="8505190" cy="778460"/>
              </a:xfrm>
              <a:prstGeom prst="rect">
                <a:avLst/>
              </a:prstGeom>
              <a:blipFill>
                <a:blip r:embed="rId4"/>
                <a:stretch>
                  <a:fillRect l="-1147" r="-1147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3F13934-B256-653B-5D0F-D378D50B7665}"/>
                  </a:ext>
                </a:extLst>
              </p:cNvPr>
              <p:cNvSpPr txBox="1"/>
              <p:nvPr/>
            </p:nvSpPr>
            <p:spPr>
              <a:xfrm>
                <a:off x="449989" y="3626078"/>
                <a:ext cx="9083294" cy="876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30, 'mathAnswerShape': 1}">
                <a:extLst>
                  <a:ext uri="{FF2B5EF4-FFF2-40B4-BE49-F238E27FC236}">
                    <a16:creationId xmlns:a16="http://schemas.microsoft.com/office/drawing/2014/main" id="{33F13934-B256-653B-5D0F-D378D50B76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6078"/>
                <a:ext cx="9083294" cy="876694"/>
              </a:xfrm>
              <a:prstGeom prst="rect">
                <a:avLst/>
              </a:prstGeom>
              <a:blipFill>
                <a:blip r:embed="rId5"/>
                <a:stretch>
                  <a:fillRect l="-1074" r="-1074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4ED432-FBE9-7A4A-2252-CC7C5DCD3879}"/>
              </a:ext>
            </a:extLst>
          </p:cNvPr>
          <p:cNvSpPr txBox="1"/>
          <p:nvPr/>
        </p:nvSpPr>
        <p:spPr>
          <a:xfrm>
            <a:off x="449989" y="4409159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sin 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cos 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903C2D1-99AA-AD3E-320B-DE263F5A5ADA}"/>
                  </a:ext>
                </a:extLst>
              </p:cNvPr>
              <p:cNvSpPr txBox="1"/>
              <p:nvPr/>
            </p:nvSpPr>
            <p:spPr>
              <a:xfrm>
                <a:off x="9776551" y="4884647"/>
                <a:ext cx="789685" cy="73591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30, 'mathAnswerShape': 1}">
                <a:extLst>
                  <a:ext uri="{FF2B5EF4-FFF2-40B4-BE49-F238E27FC236}">
                    <a16:creationId xmlns:a16="http://schemas.microsoft.com/office/drawing/2014/main" id="{C903C2D1-99AA-AD3E-320B-DE263F5A5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776551" y="4884647"/>
                <a:ext cx="789685" cy="73591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E16C623C-E8C7-85C4-6FC6-50F3F8A4B63E}"/>
              </a:ext>
            </a:extLst>
          </p:cNvPr>
          <p:cNvCxnSpPr/>
          <p:nvPr/>
        </p:nvCxnSpPr>
        <p:spPr>
          <a:xfrm>
            <a:off x="9666538" y="5592805"/>
            <a:ext cx="809688" cy="0"/>
          </a:xfrm>
          <a:prstGeom prst="line">
            <a:avLst/>
          </a:prstGeom>
          <a:ln w="5890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23" name="yt_shape_12623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合肥包河区期末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6eff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24" name="yt_table_12624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8253089"/>
                  </p:ext>
                </p:extLst>
              </p:nvPr>
            </p:nvGraphicFramePr>
            <p:xfrm>
              <a:off x="540047" y="1859435"/>
              <a:ext cx="7778243" cy="75914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10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624" name="yt_table_12624" descr="{&quot;rangeId&quot;:5,&quot;type&quot;:&quot;Option&quot;}" title="H_56.3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8253089"/>
                  </p:ext>
                </p:extLst>
              </p:nvPr>
            </p:nvGraphicFramePr>
            <p:xfrm>
              <a:off x="540047" y="1859435"/>
              <a:ext cx="7778243" cy="715391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45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57"/>
                        </a:ext>
                      </a:extLst>
                    </a:gridCol>
                    <a:gridCol w="1479614">
                      <a:extLst>
                        <a:ext uri="{9D8B030D-6E8A-4147-A177-3AD203B41FA5}">
                          <a16:colId xmlns:a16="http://schemas.microsoft.com/office/drawing/2014/main" val="10458"/>
                        </a:ext>
                      </a:extLst>
                    </a:gridCol>
                  </a:tblGrid>
                  <a:tr h="7153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86970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7957" r="-6532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25514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625" name="yt_shape_12625"/>
              <p:cNvSpPr txBox="1"/>
              <p:nvPr/>
            </p:nvSpPr>
            <p:spPr>
              <a:xfrm>
                <a:off x="540119" y="2625456"/>
                <a:ext cx="11492915" cy="11199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上的中线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45b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2625" name="yt_shape_12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625456"/>
                <a:ext cx="11492915" cy="1119987"/>
              </a:xfrm>
              <a:prstGeom prst="rect">
                <a:avLst/>
              </a:prstGeom>
              <a:blipFill>
                <a:blip r:embed="rId3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27" name="yt_image_12627" title="H_98.46">
            <a:extLst>
              <a:ext uri="">
                <a16:creationId xmlns:m="http://schemas.openxmlformats.org/officeDocument/2006/math" xmlns:p14="http://schemas.microsoft.com/office/powerpoint/2010/main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40014" y="3948595"/>
            <a:ext cx="1511971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100A93-E540-C578-39EE-96A88D5A5250}"/>
              </a:ext>
            </a:extLst>
          </p:cNvPr>
          <p:cNvSpPr txBox="1"/>
          <p:nvPr/>
        </p:nvSpPr>
        <p:spPr>
          <a:xfrm>
            <a:off x="10597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A6CEDE-CFD2-532F-85B4-72BF2E5A76DD}"/>
                  </a:ext>
                </a:extLst>
              </p:cNvPr>
              <p:cNvSpPr txBox="1"/>
              <p:nvPr/>
            </p:nvSpPr>
            <p:spPr>
              <a:xfrm>
                <a:off x="3933083" y="2973188"/>
                <a:ext cx="661099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3" name="文本框 2" descr="{'rangeId': 6, 'hasSerialNum': 1, 'mathAnswerShape': 1}">
                <a:extLst>
                  <a:ext uri="{FF2B5EF4-FFF2-40B4-BE49-F238E27FC236}">
                    <a16:creationId xmlns:a16="http://schemas.microsoft.com/office/drawing/2014/main" id="{7CA6CEDE-CFD2-532F-85B4-72BF2E5A76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3083" y="2973188"/>
                <a:ext cx="661099" cy="7272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29" name="yt_shape_12629"/>
              <p:cNvSpPr txBox="1"/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6f8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29" name="yt_shape_126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34" name="yt_shape_12634"/>
          <p:cNvSpPr txBox="1"/>
          <p:nvPr/>
        </p:nvSpPr>
        <p:spPr>
          <a:xfrm>
            <a:off x="540000" y="41205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31" name="yt_shape_12631" title="H_145.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4637" y="2226023"/>
            <a:ext cx="1982725" cy="1844181"/>
            <a:chOff x="0" y="0"/>
            <a:chExt cx="1982725" cy="1844181"/>
          </a:xfrm>
        </p:grpSpPr>
        <p:pic>
          <p:nvPicPr>
            <p:cNvPr id="2" name="yt_image_1263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2725" cy="144818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3" name="yt_shape_12633"/>
            <p:cNvSpPr txBox="1"/>
            <p:nvPr/>
          </p:nvSpPr>
          <p:spPr>
            <a:xfrm>
              <a:off x="458081" y="148418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F48525-2F8F-06DC-EE33-79CC5B3049F7}"/>
                  </a:ext>
                </a:extLst>
              </p:cNvPr>
              <p:cNvSpPr txBox="1"/>
              <p:nvPr/>
            </p:nvSpPr>
            <p:spPr>
              <a:xfrm>
                <a:off x="2051896" y="1196752"/>
                <a:ext cx="6610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CF48525-2F8F-06DC-EE33-79CC5B304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896" y="1196752"/>
                <a:ext cx="661099" cy="73013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35" name="yt_shape_12635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三角函数</a:t>
            </a:r>
          </a:p>
        </p:txBody>
      </p:sp>
      <p:sp>
        <p:nvSpPr>
          <p:cNvPr id="12636" name="yt_shape_12636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所对的边分别为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4ad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则下列式子正确的是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0" name="yt_table_12640_skip" title="H_101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720094"/>
                  </p:ext>
                </p:extLst>
              </p:nvPr>
            </p:nvGraphicFramePr>
            <p:xfrm>
              <a:off x="540047" y="2354640"/>
              <a:ext cx="6120067" cy="1369696"/>
            </p:xfrm>
            <a:graphic>
              <a:graphicData uri="http://schemas.openxmlformats.org/drawingml/2006/table">
                <a:tbl>
                  <a:tblPr/>
                  <a:tblGrid>
                    <a:gridCol w="399954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120519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cos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tan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tan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640" name="yt_table_12640_skip" descr="{&quot;rangeId&quot;:9,&quot;type&quot;:&quot;Option&quot;,&quot;drawing&quot;:[&quot;yt_shape_12637&quot;]}" title="H_101.6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720094"/>
                  </p:ext>
                </p:extLst>
              </p:nvPr>
            </p:nvGraphicFramePr>
            <p:xfrm>
              <a:off x="540047" y="2354640"/>
              <a:ext cx="6120067" cy="1290702"/>
            </p:xfrm>
            <a:graphic>
              <a:graphicData uri="http://schemas.openxmlformats.org/drawingml/2006/table">
                <a:tbl>
                  <a:tblPr/>
                  <a:tblGrid>
                    <a:gridCol w="3999548">
                      <a:extLst>
                        <a:ext uri="{9D8B030D-6E8A-4147-A177-3AD203B41FA5}">
                          <a16:colId xmlns:a16="http://schemas.microsoft.com/office/drawing/2014/main" val="10459"/>
                        </a:ext>
                      </a:extLst>
                    </a:gridCol>
                    <a:gridCol w="2120519">
                      <a:extLst>
                        <a:ext uri="{9D8B030D-6E8A-4147-A177-3AD203B41FA5}">
                          <a16:colId xmlns:a16="http://schemas.microsoft.com/office/drawing/2014/main" val="10460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2968" b="-1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793" b="-1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1"/>
                      </a:ext>
                    </a:extLst>
                  </a:tr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52968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88793" t="-100000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2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2637" name="yt_shape_12637_skip" title="H_99.85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2925" y="2354640"/>
            <a:ext cx="1746943" cy="1268109"/>
            <a:chOff x="0" y="0"/>
            <a:chExt cx="1746943" cy="1268109"/>
          </a:xfrm>
        </p:grpSpPr>
        <p:pic>
          <p:nvPicPr>
            <p:cNvPr id="2" name="yt_image_12637">
              <a:extLst>
                <a:ext uri="">
  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6943" cy="8721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39" name="yt_shape_12639"/>
            <p:cNvSpPr txBox="1"/>
            <p:nvPr/>
          </p:nvSpPr>
          <p:spPr>
            <a:xfrm>
              <a:off x="340190" y="9081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641" name="yt_shape_12641"/>
              <p:cNvSpPr txBox="1"/>
              <p:nvPr/>
            </p:nvSpPr>
            <p:spPr>
              <a:xfrm>
                <a:off x="540000" y="3695845"/>
                <a:ext cx="785952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641" name="yt_shape_12641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95845"/>
                <a:ext cx="7859524" cy="640816"/>
              </a:xfrm>
              <a:prstGeom prst="rect">
                <a:avLst/>
              </a:prstGeom>
              <a:blipFill>
                <a:blip r:embed="rId4"/>
                <a:stretch>
                  <a:fillRect l="-2405" r="-139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3" name="yt_table_12643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939126"/>
                  </p:ext>
                </p:extLst>
              </p:nvPr>
            </p:nvGraphicFramePr>
            <p:xfrm>
              <a:off x="540047" y="4387449"/>
              <a:ext cx="7324091" cy="675450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2643" name="yt_table_12643" descr="{&quot;rangeId&quot;:10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52939126"/>
                  </p:ext>
                </p:extLst>
              </p:nvPr>
            </p:nvGraphicFramePr>
            <p:xfrm>
              <a:off x="540047" y="4387449"/>
              <a:ext cx="7324091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461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62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26454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00917" r="-166972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88793" r="-56897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507576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714226221555">
            <a:extLst>
              <a:ext uri="{FF2B5EF4-FFF2-40B4-BE49-F238E27FC236}">
                <a16:creationId xmlns:a16="http://schemas.microsoft.com/office/drawing/2014/main" id="{4EFC1E13-CD53-5520-FD7B-48FC4EA0A7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BA78FC4-21E9-51A7-4897-6425BF237A1A}"/>
              </a:ext>
            </a:extLst>
          </p:cNvPr>
          <p:cNvSpPr txBox="1"/>
          <p:nvPr/>
        </p:nvSpPr>
        <p:spPr>
          <a:xfrm>
            <a:off x="4290271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069815A-E59E-26E2-D20E-F8C477E6DD4F}"/>
              </a:ext>
            </a:extLst>
          </p:cNvPr>
          <p:cNvSpPr txBox="1"/>
          <p:nvPr/>
        </p:nvSpPr>
        <p:spPr>
          <a:xfrm>
            <a:off x="7403239" y="3649039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44" name="yt_shape_12644"/>
              <p:cNvSpPr txBox="1"/>
              <p:nvPr/>
            </p:nvSpPr>
            <p:spPr>
              <a:xfrm>
                <a:off x="540000" y="900000"/>
                <a:ext cx="10424329" cy="22279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的三角函数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44" name="yt_shape_12644" descr="{&quot;rangeId&quot;:1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24329" cy="2227918"/>
              </a:xfrm>
              <a:prstGeom prst="rect">
                <a:avLst/>
              </a:prstGeom>
              <a:blipFill>
                <a:blip r:embed="rId2"/>
                <a:stretch>
                  <a:fillRect l="-1813" t="-2466" r="-819" b="-30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0C38BC4-15E6-9F41-BAF6-08949BB79016}"/>
              </a:ext>
            </a:extLst>
          </p:cNvPr>
          <p:cNvSpPr txBox="1"/>
          <p:nvPr/>
        </p:nvSpPr>
        <p:spPr>
          <a:xfrm>
            <a:off x="449989" y="1328682"/>
            <a:ext cx="7098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C5E78D1-71A2-B512-17ED-777D99C7C375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5465826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pageBreak': True}">
                <a:extLst>
                  <a:ext uri="{FF2B5EF4-FFF2-40B4-BE49-F238E27FC236}">
                    <a16:creationId xmlns:a16="http://schemas.microsoft.com/office/drawing/2014/main" id="{2C5E78D1-71A2-B512-17ED-777D99C7C3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5465826" cy="630441"/>
              </a:xfrm>
              <a:prstGeom prst="rect">
                <a:avLst/>
              </a:prstGeom>
              <a:blipFill>
                <a:blip r:embed="rId3"/>
                <a:stretch>
                  <a:fillRect l="-1786" r="-1674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632FEA-B8EB-E771-C4CB-622F440A9A98}"/>
                  </a:ext>
                </a:extLst>
              </p:cNvPr>
              <p:cNvSpPr txBox="1"/>
              <p:nvPr/>
            </p:nvSpPr>
            <p:spPr>
              <a:xfrm>
                <a:off x="449989" y="2340999"/>
                <a:ext cx="9474644" cy="8121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kumimoji="0" lang="en-US" altLang="zh-CN" sz="15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pageBreak': True}">
                <a:extLst>
                  <a:ext uri="{FF2B5EF4-FFF2-40B4-BE49-F238E27FC236}">
                    <a16:creationId xmlns:a16="http://schemas.microsoft.com/office/drawing/2014/main" id="{6A632FEA-B8EB-E771-C4CB-622F440A9A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340999"/>
                <a:ext cx="9474644" cy="812178"/>
              </a:xfrm>
              <a:prstGeom prst="rect">
                <a:avLst/>
              </a:prstGeom>
              <a:blipFill>
                <a:blip r:embed="rId4"/>
                <a:stretch>
                  <a:fillRect l="-1030" r="-965" b="-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47" name="yt_shape_12647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对三角函数概念理解不清而出错</a:t>
            </a:r>
          </a:p>
        </p:txBody>
      </p:sp>
      <p:sp>
        <p:nvSpPr>
          <p:cNvPr id="12648" name="yt_shape_12648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肥西县期末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若各边的长都扩大为原来的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则锐角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1f9e"/>
              </a:rPr>
              <a:t>的正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弦值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49" name="yt_table_12649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6636050"/>
                  </p:ext>
                </p:extLst>
              </p:nvPr>
            </p:nvGraphicFramePr>
            <p:xfrm>
              <a:off x="540047" y="2354640"/>
              <a:ext cx="7139306" cy="1149350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缩小为原来的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2649" name="yt_table_12649" descr="{&quot;rangeId&quot;:13,&quot;type&quot;:&quot;Option&quot;}" title="H_83.4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86636050"/>
                  </p:ext>
                </p:extLst>
              </p:nvPr>
            </p:nvGraphicFramePr>
            <p:xfrm>
              <a:off x="540047" y="2354640"/>
              <a:ext cx="7139306" cy="1059371"/>
            </p:xfrm>
            <a:graphic>
              <a:graphicData uri="http://schemas.openxmlformats.org/drawingml/2006/table">
                <a:tbl>
                  <a:tblPr/>
                  <a:tblGrid>
                    <a:gridCol w="4175443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963863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扩大为原来的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倍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0657" b="-9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不能确定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不变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221617" title="H_26.259764">
            <a:extLst>
              <a:ext uri="{FF2B5EF4-FFF2-40B4-BE49-F238E27FC236}">
                <a16:creationId xmlns:a16="http://schemas.microsoft.com/office/drawing/2014/main" id="{707F93CE-98B1-FCCA-E816-F1DE4B30AA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2E2661-C21F-D7D1-F1C4-884F8BB94AF4}"/>
              </a:ext>
            </a:extLst>
          </p:cNvPr>
          <p:cNvSpPr txBox="1"/>
          <p:nvPr/>
        </p:nvSpPr>
        <p:spPr>
          <a:xfrm>
            <a:off x="1669309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51" name="yt_shape_1265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650" name="yt_image_12650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53" name="yt_shape_1265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a8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54" name="yt_table_12654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2961311"/>
                  </p:ext>
                </p:extLst>
              </p:nvPr>
            </p:nvGraphicFramePr>
            <p:xfrm>
              <a:off x="540047" y="2441600"/>
              <a:ext cx="7891020" cy="681609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54" name="yt_table_12654" descr="{&quot;rangeId&quot;:15,&quot;type&quot;:&quot;Option&quot;}" title="H_50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32961311"/>
                  </p:ext>
                </p:extLst>
              </p:nvPr>
            </p:nvGraphicFramePr>
            <p:xfrm>
              <a:off x="540047" y="2441600"/>
              <a:ext cx="7891020" cy="642303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467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68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</a:tblGrid>
                  <a:tr h="64230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6610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5161" r="-15322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5161" r="-5322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4545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655" name="yt_shape_12655"/>
          <p:cNvSpPr txBox="1"/>
          <p:nvPr/>
        </p:nvSpPr>
        <p:spPr>
          <a:xfrm>
            <a:off x="540119" y="313454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在正方形网格的格点上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8ce8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657" name="yt_table_12657_skip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118778"/>
                  </p:ext>
                </p:extLst>
              </p:nvPr>
            </p:nvGraphicFramePr>
            <p:xfrm>
              <a:off x="540047" y="4093984"/>
              <a:ext cx="8037133" cy="760603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657" name="yt_table_12657_skip" descr="{&quot;rangeId&quot;:16,&quot;type&quot;:&quot;Option&quot;,&quot;drawing&quot;:[&quot;yt_image_12656&quot;]}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0118778"/>
                  </p:ext>
                </p:extLst>
              </p:nvPr>
            </p:nvGraphicFramePr>
            <p:xfrm>
              <a:off x="540047" y="4093984"/>
              <a:ext cx="8037133" cy="716725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73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</a:tblGrid>
                  <a:tr h="716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72881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95161" r="-15967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95161" r="-5967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94595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656" name="yt_image_12656_skip" title="H_113.13">
            <a:extLst>
              <a:ext uri="">
                <a16:creationId xmlns:m="http://schemas.openxmlformats.org/officeDocument/2006/math" xmlns:mc="http://schemas.openxmlformats.org/markup-compatibility/2006"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894145" y="4093984"/>
            <a:ext cx="1755725" cy="1436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A2458A9-6543-3CAE-5C14-71D6A793F747}"/>
              </a:ext>
            </a:extLst>
          </p:cNvPr>
          <p:cNvSpPr txBox="1"/>
          <p:nvPr/>
        </p:nvSpPr>
        <p:spPr>
          <a:xfrm>
            <a:off x="19741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7B5F49-D909-E34C-92F0-B5281B13A411}"/>
              </a:ext>
            </a:extLst>
          </p:cNvPr>
          <p:cNvSpPr txBox="1"/>
          <p:nvPr/>
        </p:nvSpPr>
        <p:spPr>
          <a:xfrm>
            <a:off x="1059708" y="356323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58" name="yt_shape_12658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5_a18af,isEnd"/>
                  </a:rPr>
                  <a:t> sin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58" name="yt_shape_126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63" name="yt_shape_12663"/>
          <p:cNvSpPr txBox="1"/>
          <p:nvPr/>
        </p:nvSpPr>
        <p:spPr>
          <a:xfrm>
            <a:off x="540000" y="34745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0" name="yt_shape_12660" title="H_94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05792" y="2222176"/>
            <a:ext cx="1780414" cy="1201815"/>
            <a:chOff x="0" y="0"/>
            <a:chExt cx="1780414" cy="1201815"/>
          </a:xfrm>
        </p:grpSpPr>
        <p:pic>
          <p:nvPicPr>
            <p:cNvPr id="2" name="yt_image_1266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80414" cy="8058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2" name="yt_shape_12662"/>
            <p:cNvSpPr txBox="1"/>
            <p:nvPr/>
          </p:nvSpPr>
          <p:spPr>
            <a:xfrm>
              <a:off x="280743" y="84181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2A0DE3-9513-BA1D-6E04-4C07E7B13DDA}"/>
                  </a:ext>
                </a:extLst>
              </p:cNvPr>
              <p:cNvSpPr txBox="1"/>
              <p:nvPr/>
            </p:nvSpPr>
            <p:spPr>
              <a:xfrm>
                <a:off x="2099521" y="119675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F2A0DE3-9513-BA1D-6E04-4C07E7B13D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9521" y="119675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64" name="yt_shape_12664"/>
              <p:cNvSpPr txBox="1"/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b7ed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664" name="yt_shape_126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2295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669" name="yt_shape_12669"/>
          <p:cNvSpPr txBox="1"/>
          <p:nvPr/>
        </p:nvSpPr>
        <p:spPr>
          <a:xfrm>
            <a:off x="540000" y="385032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666" name="yt_shape_12666" title="H_123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5131" y="2225447"/>
            <a:ext cx="2201736" cy="1574433"/>
            <a:chOff x="0" y="0"/>
            <a:chExt cx="2201736" cy="1574433"/>
          </a:xfrm>
        </p:grpSpPr>
        <p:pic>
          <p:nvPicPr>
            <p:cNvPr id="2" name="yt_image_126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1736" cy="11784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668" name="yt_shape_12668"/>
            <p:cNvSpPr txBox="1"/>
            <p:nvPr/>
          </p:nvSpPr>
          <p:spPr>
            <a:xfrm>
              <a:off x="491404" y="121443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604011-076A-C587-DC9F-53A21CF35518}"/>
                  </a:ext>
                </a:extLst>
              </p:cNvPr>
              <p:cNvSpPr txBox="1"/>
              <p:nvPr/>
            </p:nvSpPr>
            <p:spPr>
              <a:xfrm>
                <a:off x="1107333" y="1247732"/>
                <a:ext cx="7896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mathAnswerShape': 1}">
                <a:extLst>
                  <a:ext uri="{FF2B5EF4-FFF2-40B4-BE49-F238E27FC236}">
                    <a16:creationId xmlns:a16="http://schemas.microsoft.com/office/drawing/2014/main" id="{EA604011-076A-C587-DC9F-53A21CF355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1247732"/>
                <a:ext cx="789686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1072</Words>
  <Application>Microsoft Office PowerPoint</Application>
  <PresentationFormat>宽屏</PresentationFormat>
  <Paragraphs>125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45" baseType="lpstr">
      <vt:lpstr>,isEnd</vt:lpstr>
      <vt:lpstr>_⨹_1_045b2,isEnd</vt:lpstr>
      <vt:lpstr>_⨹_1_16f81,isEnd</vt:lpstr>
      <vt:lpstr>_⨹_1_1954a,isEnd</vt:lpstr>
      <vt:lpstr>_⨹_1_3fb9a</vt:lpstr>
      <vt:lpstr>_⨹_1_a4ad2</vt:lpstr>
      <vt:lpstr>_⨹_1_bea8b</vt:lpstr>
      <vt:lpstr>_⨹_1_cb7ed,isEnd</vt:lpstr>
      <vt:lpstr>_⨹_1_d930a,isEnd</vt:lpstr>
      <vt:lpstr>_⨹_2_468c0</vt:lpstr>
      <vt:lpstr>_⨹_2_d1f9e</vt:lpstr>
      <vt:lpstr>_⨹_3_18ce8</vt:lpstr>
      <vt:lpstr>_⨹_3_5ac38</vt:lpstr>
      <vt:lpstr>_⨹_3_96eff</vt:lpstr>
      <vt:lpstr>_⨹_5_a18af,isEnd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2024-04-28T03:21:55Z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