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9900" y="2857500"/>
            <a:ext cx="6172200" cy="114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5" y="1339215"/>
            <a:ext cx="10391775" cy="4610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5205" y="3081444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495425"/>
            <a:ext cx="104394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76738" y="4165177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318895"/>
            <a:ext cx="104870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81004" y="2548044"/>
            <a:ext cx="1017795" cy="474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09416" y="3441009"/>
            <a:ext cx="1371918" cy="462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44137" y="4907301"/>
            <a:ext cx="2416862" cy="5282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861820"/>
            <a:ext cx="10487025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98606" y="4376843"/>
            <a:ext cx="1068594" cy="508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045" y="1296670"/>
            <a:ext cx="102012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9072" y="4410709"/>
            <a:ext cx="7918128" cy="813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95206" y="5350509"/>
            <a:ext cx="2965128" cy="8894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59840"/>
            <a:ext cx="1045845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8139" y="3691042"/>
            <a:ext cx="9374394" cy="1820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6672" y="5697644"/>
            <a:ext cx="9365928" cy="10587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795" y="1368425"/>
            <a:ext cx="10391775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95605" y="3199976"/>
            <a:ext cx="1466528" cy="559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80567" y="3928863"/>
            <a:ext cx="2195099" cy="9056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720" y="1947545"/>
            <a:ext cx="100679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1137" y="2615775"/>
            <a:ext cx="7206929" cy="2379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23645"/>
            <a:ext cx="104298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4425" y="2114550"/>
            <a:ext cx="9963150" cy="2628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805" y="1989243"/>
            <a:ext cx="6842862" cy="30314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11570" y="2006598"/>
            <a:ext cx="3154364" cy="279417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557020"/>
            <a:ext cx="103155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1850" y="2277110"/>
            <a:ext cx="10477500" cy="3571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44472" y="2277110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57048" y="468700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285875"/>
            <a:ext cx="8058150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0005" y="1117176"/>
            <a:ext cx="8807128" cy="4877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25880"/>
            <a:ext cx="10429875" cy="5067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095" y="1785620"/>
            <a:ext cx="9401175" cy="3286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560" y="5161280"/>
            <a:ext cx="5400675" cy="771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83539" y="1786043"/>
            <a:ext cx="6808994" cy="4403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50742" y="1768475"/>
            <a:ext cx="27622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1200" y="1547495"/>
            <a:ext cx="822960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512" y="1412776"/>
            <a:ext cx="9091488" cy="4276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3075" y="2090420"/>
            <a:ext cx="87058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2711" y="1971576"/>
            <a:ext cx="9226955" cy="3184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320" y="1576070"/>
            <a:ext cx="10372725" cy="3705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95" y="1271270"/>
            <a:ext cx="9782175" cy="431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6350" y="1452245"/>
            <a:ext cx="96393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9311" y="1378909"/>
            <a:ext cx="9895821" cy="543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9310" y="1921933"/>
            <a:ext cx="9946623" cy="388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6970" y="1709420"/>
            <a:ext cx="9877425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6911" y="1573643"/>
            <a:ext cx="10581621" cy="39466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320800"/>
            <a:ext cx="10467975" cy="493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329690"/>
            <a:ext cx="10553700" cy="4629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361406" y="143044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14880" y="362599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364615"/>
            <a:ext cx="9886950" cy="5276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1100" y="810260"/>
            <a:ext cx="9829800" cy="5524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3695" y="787400"/>
            <a:ext cx="8943975" cy="6000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42644" y="677333"/>
            <a:ext cx="7956955" cy="499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42643" y="1286934"/>
            <a:ext cx="7956955" cy="4995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615" y="1950780"/>
            <a:ext cx="5984386" cy="21640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19588" y="4208264"/>
            <a:ext cx="9959611" cy="25735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176145"/>
            <a:ext cx="1053465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6006" y="2844377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296670"/>
            <a:ext cx="10487025" cy="4981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1405" y="3267710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533525"/>
            <a:ext cx="10448925" cy="3790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813872" y="2200910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71700"/>
            <a:ext cx="1051560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19072" y="35047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628775"/>
            <a:ext cx="10487025" cy="3600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2139" y="412284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120" y="1395095"/>
            <a:ext cx="10525125" cy="4067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43606" y="33777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2025-04-29T03:36:25Z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