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9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2" name="yt_shape_13482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根据函数性质判断函数图象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483" name="yt_shape_13483"/>
              <p:cNvSpPr txBox="1"/>
              <p:nvPr/>
            </p:nvSpPr>
            <p:spPr>
              <a:xfrm>
                <a:off x="540119" y="1395205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e53f"/>
                  </a:rPr>
                  <a:t>的图象大致是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83" name="yt_shape_13483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5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88" name="yt_shape_13488"/>
          <p:cNvSpPr txBox="1"/>
          <p:nvPr/>
        </p:nvSpPr>
        <p:spPr>
          <a:xfrm>
            <a:off x="540000" y="461868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85" name="yt_shape_13485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429175" y="2718407"/>
            <a:ext cx="1333648" cy="1849896"/>
            <a:chOff x="0" y="0"/>
            <a:chExt cx="1333648" cy="1849896"/>
          </a:xfrm>
        </p:grpSpPr>
        <p:pic>
          <p:nvPicPr>
            <p:cNvPr id="2" name="yt_image_13485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333648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7" name="yt_shape_13487"/>
            <p:cNvSpPr txBox="1"/>
            <p:nvPr/>
          </p:nvSpPr>
          <p:spPr>
            <a:xfrm>
              <a:off x="133543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3489" name="yt_image_13489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5180331"/>
            <a:ext cx="5110126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226332420">
            <a:extLst>
              <a:ext uri="{FF2B5EF4-FFF2-40B4-BE49-F238E27FC236}">
                <a16:creationId xmlns:a16="http://schemas.microsoft.com/office/drawing/2014/main" id="{6E0150F7-C093-66FD-654D-0563DBF0739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9FEFB4-8A86-D285-23C0-577E5C33154B}"/>
              </a:ext>
            </a:extLst>
          </p:cNvPr>
          <p:cNvSpPr txBox="1"/>
          <p:nvPr/>
        </p:nvSpPr>
        <p:spPr>
          <a:xfrm>
            <a:off x="1059708" y="2033247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1" name="yt_shape_1349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的图象相交于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34b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495" name="yt_shape_13495"/>
          <p:cNvSpPr txBox="1"/>
          <p:nvPr/>
        </p:nvSpPr>
        <p:spPr>
          <a:xfrm>
            <a:off x="540000" y="406520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92" name="yt_shape_13492" title="H_157.7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7873" y="2011799"/>
            <a:ext cx="1656252" cy="2003058"/>
            <a:chOff x="0" y="0"/>
            <a:chExt cx="1656252" cy="2003058"/>
          </a:xfrm>
        </p:grpSpPr>
        <p:pic>
          <p:nvPicPr>
            <p:cNvPr id="2" name="yt_image_1349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6252" cy="1607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94" name="yt_shape_13494"/>
            <p:cNvSpPr txBox="1"/>
            <p:nvPr/>
          </p:nvSpPr>
          <p:spPr>
            <a:xfrm>
              <a:off x="294845" y="164305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13496" name="yt_image_134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626851"/>
            <a:ext cx="4786939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4105525-BB32-7770-BFFB-63ABEFD12C55}"/>
              </a:ext>
            </a:extLst>
          </p:cNvPr>
          <p:cNvSpPr txBox="1"/>
          <p:nvPr/>
        </p:nvSpPr>
        <p:spPr>
          <a:xfrm>
            <a:off x="715888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8" name="yt_shape_13498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由动点问题判断函数图象</a:t>
            </a:r>
          </a:p>
        </p:txBody>
      </p:sp>
      <p:pic>
        <p:nvPicPr>
          <p:cNvPr id="3" name="yt_shape_1714226332483" title="H_25.973701">
            <a:extLst>
              <a:ext uri="{FF2B5EF4-FFF2-40B4-BE49-F238E27FC236}">
                <a16:creationId xmlns:a16="http://schemas.microsoft.com/office/drawing/2014/main" id="{9AF30F5A-DCF3-FE7F-B29E-DC1ECED1FA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5" name="yt_shape_13501"/>
          <p:cNvSpPr txBox="1"/>
          <p:nvPr/>
        </p:nvSpPr>
        <p:spPr>
          <a:xfrm>
            <a:off x="540119" y="1376826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全椒县期末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489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ab18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速度向点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其中一个动点到达终点时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另一个动点也停止运动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a0d71"/>
              </a:rPr>
              <a:t>则运动过程中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所构成的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CPO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与运动时间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5c535"/>
              </a:rPr>
              <a:t>之间的函数图象大致是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6" name="yt_image_13502" title="H_141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929019"/>
            <a:ext cx="5015043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FA25992-EF24-C551-A8E6-172A7D2CB830}"/>
              </a:ext>
            </a:extLst>
          </p:cNvPr>
          <p:cNvSpPr txBox="1"/>
          <p:nvPr/>
        </p:nvSpPr>
        <p:spPr>
          <a:xfrm>
            <a:off x="1059708" y="32319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3499" title="H_67.7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52384" y="4121850"/>
            <a:ext cx="1754040" cy="860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4" name="yt_shape_13504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1a0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在同一条直线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沿着直线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7ad8"/>
              </a:rPr>
              <a:t>直至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重合时停止移动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在此过程中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移动的距离为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414fa"/>
              </a:rPr>
              <a:t>两个三角形重叠部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变化的函数图象大致为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505" name="yt_image_13505" title="H_85.0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87143" y="2972062"/>
            <a:ext cx="2017713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507" name="yt_image_13507" title="H_84.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255110"/>
            <a:ext cx="4922598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DE2BCE-F202-C815-B243-6EAE99F58667}"/>
              </a:ext>
            </a:extLst>
          </p:cNvPr>
          <p:cNvSpPr txBox="1"/>
          <p:nvPr/>
        </p:nvSpPr>
        <p:spPr>
          <a:xfrm>
            <a:off x="7236671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9" name="yt_shape_13509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分析函数图象判断结论正误</a:t>
            </a:r>
          </a:p>
        </p:txBody>
      </p:sp>
      <p:sp>
        <p:nvSpPr>
          <p:cNvPr id="13510" name="yt_shape_13510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年合肥市蜀山区模拟改编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75a0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满足的反比例函数关系如图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等腰直角三角形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的斜边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60d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12" name="yt_table_1351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7352779"/>
              </p:ext>
            </p:extLst>
          </p:nvPr>
        </p:nvGraphicFramePr>
        <p:xfrm>
          <a:off x="540047" y="2834771"/>
          <a:ext cx="5000625" cy="1901952"/>
        </p:xfrm>
        <a:graphic>
          <a:graphicData uri="http://schemas.openxmlformats.org/drawingml/2006/table">
            <a:tbl>
              <a:tblPr/>
              <a:tblGrid>
                <a:gridCol w="5000625">
                  <a:extLst>
                    <a:ext uri="{9D8B030D-6E8A-4147-A177-3AD203B41FA5}">
                      <a16:colId xmlns:a16="http://schemas.microsoft.com/office/drawing/2014/main" val="106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增大时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·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1"/>
                  </a:ext>
                </a:extLst>
              </a:tr>
            </a:tbl>
          </a:graphicData>
        </a:graphic>
      </p:graphicFrame>
      <p:pic>
        <p:nvPicPr>
          <p:cNvPr id="13511" name="yt_image_13511_skip" title="H_118.3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91335" y="2834771"/>
            <a:ext cx="3758976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32551" title="H_25.973701">
            <a:extLst>
              <a:ext uri="{FF2B5EF4-FFF2-40B4-BE49-F238E27FC236}">
                <a16:creationId xmlns:a16="http://schemas.microsoft.com/office/drawing/2014/main" id="{9101CEF4-3478-440A-CF36-0D19656606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EE34F14-E582-FA49-B9AC-2DDA9CB665E8}"/>
              </a:ext>
            </a:extLst>
          </p:cNvPr>
          <p:cNvSpPr txBox="1"/>
          <p:nvPr/>
        </p:nvSpPr>
        <p:spPr>
          <a:xfrm>
            <a:off x="5793633" y="22993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307</Words>
  <Application>Microsoft Office PowerPoint</Application>
  <PresentationFormat>宽屏</PresentationFormat>
  <Paragraphs>25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31" baseType="lpstr">
      <vt:lpstr>_⨹_1_534b7</vt:lpstr>
      <vt:lpstr>_⨹_1_675a0</vt:lpstr>
      <vt:lpstr>_⨹_1_8489c</vt:lpstr>
      <vt:lpstr>_⨹_1_8ab18</vt:lpstr>
      <vt:lpstr>_⨹_1_a1a05</vt:lpstr>
      <vt:lpstr>_⨹_1_f60db</vt:lpstr>
      <vt:lpstr>_⨹_10_5c535</vt:lpstr>
      <vt:lpstr>_⨹_2_37ad8</vt:lpstr>
      <vt:lpstr>_⨹_6_0e53f</vt:lpstr>
      <vt:lpstr>_⨹_6_a0d71</vt:lpstr>
      <vt:lpstr>_⨹_8_414fa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8</cp:revision>
  <dcterms:created xsi:type="dcterms:W3CDTF">2024-04-27T13:50:22Z</dcterms:created>
  <dcterms:modified xsi:type="dcterms:W3CDTF">2024-04-28T06:04:53Z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