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53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19425" y="3016250"/>
            <a:ext cx="6153150" cy="8255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0778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7705" y="1032510"/>
            <a:ext cx="409194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7705" y="5370830"/>
            <a:ext cx="3608705" cy="408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687705" y="5982970"/>
            <a:ext cx="7622540" cy="608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7705" y="1772920"/>
            <a:ext cx="4091940" cy="40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7705" y="2420620"/>
            <a:ext cx="548957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7705" y="3140710"/>
            <a:ext cx="5489575" cy="1246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4" name="矩形 43"/>
          <p:cNvSpPr/>
          <p:nvPr/>
        </p:nvSpPr>
        <p:spPr bwMode="white">
          <a:xfrm>
            <a:off x="687705" y="4580890"/>
            <a:ext cx="5489575" cy="49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6" grpId="0" bldLvl="0" animBg="1"/>
      <p:bldP spid="38" grpId="0" bldLvl="0" animBg="1"/>
      <p:bldP spid="2" grpId="0" bldLvl="0" animBg="1"/>
      <p:bldP spid="42" grpId="0" bldLvl="0" animBg="1"/>
      <p:bldP spid="43" grpId="0" bldLvl="0" animBg="1"/>
      <p:bldP spid="4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99185"/>
            <a:ext cx="65004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030730"/>
            <a:ext cx="4178300" cy="112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1990" y="5732780"/>
            <a:ext cx="4031615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1990" y="3409950"/>
            <a:ext cx="4178300" cy="661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293235"/>
            <a:ext cx="7071995" cy="13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25" grpId="0" bldLvl="0" animBg="1"/>
      <p:bldP spid="2" grpId="0" bldLvl="0" animBg="1"/>
      <p:bldP spid="2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051165" cy="3835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56270" y="3068955"/>
            <a:ext cx="3537585" cy="341884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59960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500755"/>
            <a:ext cx="3282950" cy="31724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90" y="721810"/>
            <a:ext cx="10800000" cy="4439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51180" y="980440"/>
            <a:ext cx="10593705" cy="1965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75005" y="3131820"/>
            <a:ext cx="4554855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75005" y="4039235"/>
            <a:ext cx="7084060" cy="117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006" t="46404" r="27164"/>
          <a:stretch>
            <a:fillRect/>
          </a:stretch>
        </p:blipFill>
        <p:spPr>
          <a:xfrm>
            <a:off x="8688070" y="3357245"/>
            <a:ext cx="3167925" cy="3087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/>
          <p:cNvSpPr/>
          <p:nvPr/>
        </p:nvSpPr>
        <p:spPr bwMode="white">
          <a:xfrm>
            <a:off x="8296910" y="3284855"/>
            <a:ext cx="3514725" cy="3280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bldLvl="0" animBg="1"/>
      <p:bldP spid="18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8390"/>
            <a:ext cx="10813415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90" y="2113915"/>
            <a:ext cx="10813415" cy="106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529965"/>
            <a:ext cx="10813415" cy="1042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90" y="4804410"/>
            <a:ext cx="10813415" cy="143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4" grpId="0" bldLvl="0" animBg="1"/>
      <p:bldP spid="1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135" y="692785"/>
            <a:ext cx="8793480" cy="50895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1580" y="2924810"/>
            <a:ext cx="3081020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87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2529" y="2422310"/>
            <a:ext cx="1641367" cy="31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529" y="3061335"/>
            <a:ext cx="3964305" cy="1309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2529" y="4598035"/>
            <a:ext cx="4793615" cy="89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92529" y="5659732"/>
            <a:ext cx="5349896" cy="323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2529" y="6125210"/>
            <a:ext cx="6435090" cy="62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7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187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880" y="960120"/>
            <a:ext cx="8999855" cy="79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0880" y="2000250"/>
            <a:ext cx="8999855" cy="41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0880" y="2661920"/>
            <a:ext cx="8999855" cy="801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0880" y="3705225"/>
            <a:ext cx="8999855" cy="860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0880" y="4780915"/>
            <a:ext cx="8999855" cy="385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90880" y="5432425"/>
            <a:ext cx="8999855" cy="1042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6" grpId="0" bldLvl="0" animBg="1"/>
      <p:bldP spid="23" grpId="0" bldLvl="0" animBg="1"/>
      <p:bldP spid="2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90" y="620210"/>
            <a:ext cx="10800000" cy="452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31990" y="3418205"/>
            <a:ext cx="2616835" cy="303085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2024-04-27T14:34:22Z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