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1" d="100"/>
          <a:sy n="71" d="100"/>
        </p:scale>
        <p:origin x="510" y="78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2996565"/>
            <a:ext cx="10800000" cy="575233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49655"/>
            <a:ext cx="5654040" cy="1283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81990" y="2717165"/>
            <a:ext cx="5654040" cy="362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3453130"/>
            <a:ext cx="5654040" cy="1081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/>
        </p:nvSpPr>
        <p:spPr bwMode="white">
          <a:xfrm>
            <a:off x="681990" y="5014595"/>
            <a:ext cx="56540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/>
        </p:nvSpPr>
        <p:spPr bwMode="white">
          <a:xfrm>
            <a:off x="681990" y="5901690"/>
            <a:ext cx="5654040" cy="400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3" grpId="0" bldLvl="0" animBg="1"/>
      <p:bldP spid="14" grpId="0" bldLvl="0" animBg="1"/>
      <p:bldP spid="29" grpId="0" bldLvl="0" animBg="1"/>
      <p:bldP spid="3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836930"/>
            <a:ext cx="9366885" cy="4400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00415" y="2709545"/>
            <a:ext cx="3383280" cy="218694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6315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5800" y="1159510"/>
            <a:ext cx="5307330" cy="901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85800" y="2151380"/>
            <a:ext cx="2647315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685800" y="3208020"/>
            <a:ext cx="3848735" cy="42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/>
        </p:nvSpPr>
        <p:spPr bwMode="white">
          <a:xfrm>
            <a:off x="685800" y="3858260"/>
            <a:ext cx="3656330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2" name="矩形 41"/>
          <p:cNvSpPr/>
          <p:nvPr/>
        </p:nvSpPr>
        <p:spPr bwMode="white">
          <a:xfrm>
            <a:off x="685800" y="5340985"/>
            <a:ext cx="2959100" cy="398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5" name="矩形 44"/>
          <p:cNvSpPr/>
          <p:nvPr/>
        </p:nvSpPr>
        <p:spPr bwMode="white">
          <a:xfrm>
            <a:off x="685800" y="6092190"/>
            <a:ext cx="5645785" cy="45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342130" y="3858260"/>
            <a:ext cx="2743835" cy="1055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9" grpId="0" bldLvl="0" animBg="1"/>
      <p:bldP spid="23" grpId="0" bldLvl="0" animBg="1"/>
      <p:bldP spid="30" grpId="0" bldLvl="0" animBg="1"/>
      <p:bldP spid="42" grpId="0" bldLvl="0" animBg="1"/>
      <p:bldP spid="45" grpId="0" bldLvl="0" animBg="1"/>
      <p:bldP spid="2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17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24890"/>
            <a:ext cx="522859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720090" y="1988820"/>
            <a:ext cx="5228590" cy="1243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20090" y="3359785"/>
            <a:ext cx="7940040" cy="7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2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1906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4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/>
        </p:nvSpPr>
        <p:spPr bwMode="white">
          <a:xfrm>
            <a:off x="5833745" y="1091565"/>
            <a:ext cx="14516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512310" y="2192655"/>
            <a:ext cx="1727835" cy="714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912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580" y="907865"/>
            <a:ext cx="103176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53486" y="2327391"/>
            <a:ext cx="800662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33720" y="1866265"/>
            <a:ext cx="1176020" cy="1252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47370" y="3510329"/>
            <a:ext cx="1692309" cy="4276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827764" y="4474879"/>
            <a:ext cx="773367" cy="363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49855" y="4483978"/>
            <a:ext cx="809761" cy="354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39470" y="5304155"/>
            <a:ext cx="125730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439660" y="1700530"/>
            <a:ext cx="4287520" cy="2503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16225" y="977900"/>
            <a:ext cx="1588135" cy="139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2794771"/>
            <a:ext cx="1704761" cy="4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168390" y="3429000"/>
            <a:ext cx="4802505" cy="2804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454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102995" y="3623945"/>
            <a:ext cx="6115685" cy="149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301700" y="5402769"/>
            <a:ext cx="4063218" cy="434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301750" y="6167120"/>
            <a:ext cx="4096385" cy="460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3" grpId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0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681990" y="972185"/>
            <a:ext cx="2555875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1904" y="2016201"/>
            <a:ext cx="4085714" cy="402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17240" y="972185"/>
            <a:ext cx="5158740" cy="763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1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343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192530" y="3811905"/>
            <a:ext cx="5536565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199515" y="4581525"/>
            <a:ext cx="51066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1263621" y="6243463"/>
            <a:ext cx="2142973" cy="307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192530" y="5229225"/>
            <a:ext cx="510667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21" grpId="0" animBg="1"/>
      <p:bldP spid="2" grpId="0" bldLvl="0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OGZjM2FmYjJjNjViMjY2ZmZlNWE4MmU5MDgyZjM4Mj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YìYì.</cp:lastModifiedBy>
  <cp:revision>62</cp:revision>
  <dcterms:created xsi:type="dcterms:W3CDTF">2015-09-16T06:44:00Z</dcterms:created>
  <dcterms:modified xsi:type="dcterms:W3CDTF">2024-04-27T13:45:21Z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2052-12.1.0.16729</vt:lpwstr>
  </property>
  <property fmtid="{D5CDD505-2E9C-101B-9397-08002B2CF9AE}" pid="3" name="ICV">
    <vt:lpwstr>0803F182AC044BA3913AF2E555CD301E</vt:lpwstr>
  </property>
</Properties>
</file>