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2924810"/>
            <a:ext cx="10800000" cy="62601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66025" y="3068955"/>
            <a:ext cx="3954145" cy="322834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22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35380"/>
            <a:ext cx="5825490" cy="1505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81990" y="2949575"/>
            <a:ext cx="5715000" cy="2476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/>
        </p:nvSpPr>
        <p:spPr bwMode="white">
          <a:xfrm>
            <a:off x="681904" y="5817586"/>
            <a:ext cx="5219047" cy="419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9555" y="1196975"/>
            <a:ext cx="4179570" cy="34124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6" grpId="0" bldLvl="0" animBg="1"/>
      <p:bldP spid="2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4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200863"/>
            <a:ext cx="10800000" cy="429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81904" y="2116315"/>
            <a:ext cx="10800000" cy="419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896235"/>
            <a:ext cx="10800080" cy="67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3928110"/>
            <a:ext cx="10800080" cy="164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9" grpId="0" bldLvl="0" animBg="1"/>
      <p:bldP spid="12" grpId="0" bldLvl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7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9017000" cy="4117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3880" y="3501390"/>
            <a:ext cx="3281045" cy="3175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1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86666" y="3222761"/>
            <a:ext cx="800000" cy="457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453333" y="3222761"/>
            <a:ext cx="790475" cy="457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62857" y="4290919"/>
            <a:ext cx="619047" cy="371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44560" y="1772920"/>
            <a:ext cx="3281045" cy="317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5764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07021" y="1190253"/>
            <a:ext cx="834808" cy="370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01960" y="1142807"/>
            <a:ext cx="1717049" cy="45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25994" y="2167650"/>
            <a:ext cx="882240" cy="398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377852" y="2120204"/>
            <a:ext cx="1498860" cy="4459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25994" y="3154537"/>
            <a:ext cx="882240" cy="408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68366" y="3154537"/>
            <a:ext cx="1195294" cy="4175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700020" y="3978910"/>
            <a:ext cx="178562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395970" y="4996180"/>
            <a:ext cx="185547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32115" y="1412875"/>
            <a:ext cx="3281045" cy="317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425" y="620395"/>
            <a:ext cx="9015095" cy="5046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39735" y="4437380"/>
            <a:ext cx="3630930" cy="215074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14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1069340"/>
            <a:ext cx="5766435" cy="717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81990" y="2000250"/>
            <a:ext cx="5486400" cy="1568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815340" y="4001770"/>
            <a:ext cx="7061835" cy="1079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2" grpId="0" bldLvl="0" animBg="1"/>
      <p:bldP spid="2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647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5165" y="952500"/>
            <a:ext cx="7550150" cy="599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5165" y="1858010"/>
            <a:ext cx="7273925" cy="538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685165" y="3645535"/>
            <a:ext cx="5466080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685165" y="4410075"/>
            <a:ext cx="9636125" cy="52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85165" y="5280660"/>
            <a:ext cx="6551295" cy="439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/>
        </p:nvSpPr>
        <p:spPr bwMode="white">
          <a:xfrm>
            <a:off x="685165" y="6195695"/>
            <a:ext cx="6778625" cy="473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85165" y="2637155"/>
            <a:ext cx="9338310" cy="75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  <p:bldP spid="22" grpId="0" bldLvl="0" animBg="1"/>
      <p:bldP spid="25" grpId="0" bldLvl="0" animBg="1"/>
      <p:bldP spid="33" grpId="0" bldLvl="0" animBg="1"/>
      <p:bldP spid="35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972185"/>
            <a:ext cx="8597265" cy="3863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91810" y="4005580"/>
            <a:ext cx="3201035" cy="261366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GZjM2FmYjJjNjViMjY2ZmZlNWE4MmU5MDgyZjM4Mj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YìYì.</cp:lastModifiedBy>
  <cp:revision>62</cp:revision>
  <dcterms:created xsi:type="dcterms:W3CDTF">2015-09-16T06:44:00Z</dcterms:created>
  <dcterms:modified xsi:type="dcterms:W3CDTF">2024-04-27T13:59:59Z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