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9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329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924810"/>
            <a:ext cx="10800000" cy="58273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4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5800" y="1029970"/>
            <a:ext cx="1007999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5800" y="1870710"/>
            <a:ext cx="100799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800" y="2693035"/>
            <a:ext cx="100799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5800" y="3541395"/>
            <a:ext cx="100799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5800" y="4347845"/>
            <a:ext cx="10079990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5800" y="5195570"/>
            <a:ext cx="100799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5800" y="6018530"/>
            <a:ext cx="10079990" cy="539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  <p:bldP spid="18" grpId="0" bldLvl="0" animBg="1"/>
      <p:bldP spid="23" grpId="0" bldLvl="0" animBg="1"/>
      <p:bldP spid="27" grpId="0" bldLvl="0" animBg="1"/>
      <p:bldP spid="30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1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5055"/>
            <a:ext cx="5703570" cy="73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144395"/>
            <a:ext cx="4554220" cy="2363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24761" y="4898117"/>
            <a:ext cx="555238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226685" y="4258945"/>
            <a:ext cx="342328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95375" y="4930140"/>
            <a:ext cx="725678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196330" y="4106545"/>
            <a:ext cx="523240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29523" y="5227287"/>
            <a:ext cx="1352380" cy="467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03500" y="4643755"/>
            <a:ext cx="128016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9340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50150" y="5226685"/>
            <a:ext cx="105981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74750" y="5797550"/>
            <a:ext cx="265366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21030"/>
            <a:ext cx="8531860" cy="4897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9883"/>
          <a:stretch>
            <a:fillRect/>
          </a:stretch>
        </p:blipFill>
        <p:spPr>
          <a:xfrm>
            <a:off x="8976360" y="2421255"/>
            <a:ext cx="2782570" cy="251142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51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09360" y="5584190"/>
            <a:ext cx="638810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2764" r="38738"/>
          <a:stretch>
            <a:fillRect/>
          </a:stretch>
        </p:blipFill>
        <p:spPr>
          <a:xfrm>
            <a:off x="8903970" y="2348865"/>
            <a:ext cx="2802890" cy="2673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5175"/>
            <a:ext cx="8804275" cy="400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262"/>
          <a:stretch>
            <a:fillRect/>
          </a:stretch>
        </p:blipFill>
        <p:spPr>
          <a:xfrm>
            <a:off x="8184515" y="4077335"/>
            <a:ext cx="3431540" cy="24079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13225"/>
            <a:ext cx="10800000" cy="465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87645" y="2663825"/>
            <a:ext cx="3863975" cy="132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262"/>
          <a:stretch>
            <a:fillRect/>
          </a:stretch>
        </p:blipFill>
        <p:spPr>
          <a:xfrm>
            <a:off x="7392035" y="3986530"/>
            <a:ext cx="3773170" cy="264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63</cp:revision>
  <dcterms:created xsi:type="dcterms:W3CDTF">2015-09-16T06:44:00Z</dcterms:created>
  <dcterms:modified xsi:type="dcterms:W3CDTF">2024-04-27T15:01:59Z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