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5" r:id="rId5"/>
    <p:sldId id="308" r:id="rId6"/>
    <p:sldId id="25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70" name="yt_shape_13670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3671" name="yt_shape_13671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互相垂直的两条公路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旁有一矩形花园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9a7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现欲将其扩建成一个三角形花园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f99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13672" name="yt_shape_13672"/>
          <p:cNvSpPr txBox="1"/>
          <p:nvPr/>
        </p:nvSpPr>
        <p:spPr>
          <a:xfrm>
            <a:off x="540000" y="2834771"/>
            <a:ext cx="53908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673"/>
              <p:cNvSpPr txBox="1"/>
              <p:nvPr/>
            </p:nvSpPr>
            <p:spPr>
              <a:xfrm>
                <a:off x="540000" y="3466438"/>
                <a:ext cx="8426730" cy="13730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yt_shape_13673" descr="{&quot;rangeId&quot;: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66438"/>
                <a:ext cx="8426730" cy="1373068"/>
              </a:xfrm>
              <a:prstGeom prst="rect">
                <a:avLst/>
              </a:prstGeom>
              <a:blipFill>
                <a:blip r:embed="rId2"/>
                <a:stretch>
                  <a:fillRect l="-2243" r="-1230" b="-66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75" name="yt_image_13675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2147" y="3466438"/>
            <a:ext cx="1849852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6355961">
            <a:extLst>
              <a:ext uri="{FF2B5EF4-FFF2-40B4-BE49-F238E27FC236}">
                <a16:creationId xmlns:a16="http://schemas.microsoft.com/office/drawing/2014/main" id="{E64D39B0-7D0C-78B8-068A-B47332F584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7690570-F752-8E01-FD83-B2B1886F45F7}"/>
                  </a:ext>
                </a:extLst>
              </p:cNvPr>
              <p:cNvSpPr txBox="1"/>
              <p:nvPr/>
            </p:nvSpPr>
            <p:spPr>
              <a:xfrm>
                <a:off x="449989" y="3419632"/>
                <a:ext cx="8525319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}">
                <a:extLst>
                  <a:ext uri="{FF2B5EF4-FFF2-40B4-BE49-F238E27FC236}">
                    <a16:creationId xmlns:a16="http://schemas.microsoft.com/office/drawing/2014/main" id="{F7690570-F752-8E01-FD83-B2B1886F45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19632"/>
                <a:ext cx="8525319" cy="820687"/>
              </a:xfrm>
              <a:prstGeom prst="rect">
                <a:avLst/>
              </a:prstGeom>
              <a:blipFill>
                <a:blip r:embed="rId5"/>
                <a:stretch>
                  <a:fillRect l="-1144" r="-1144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77EAF1B-CCA7-D955-C07A-18AB5250B383}"/>
                  </a:ext>
                </a:extLst>
              </p:cNvPr>
              <p:cNvSpPr txBox="1"/>
              <p:nvPr/>
            </p:nvSpPr>
            <p:spPr>
              <a:xfrm>
                <a:off x="449989" y="4146707"/>
                <a:ext cx="54108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}">
                <a:extLst>
                  <a:ext uri="{FF2B5EF4-FFF2-40B4-BE49-F238E27FC236}">
                    <a16:creationId xmlns:a16="http://schemas.microsoft.com/office/drawing/2014/main" id="{A77EAF1B-CCA7-D955-C07A-18AB5250B3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6707"/>
                <a:ext cx="5410898" cy="726326"/>
              </a:xfrm>
              <a:prstGeom prst="rect">
                <a:avLst/>
              </a:prstGeom>
              <a:blipFill>
                <a:blip r:embed="rId6"/>
                <a:stretch>
                  <a:fillRect l="-1804" r="-180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77" name="yt_shape_13677"/>
              <p:cNvSpPr txBox="1"/>
              <p:nvPr/>
            </p:nvSpPr>
            <p:spPr>
              <a:xfrm>
                <a:off x="540000" y="900000"/>
                <a:ext cx="8570231" cy="50519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的长为多少米时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化简得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是原方程的根，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77" name="yt_shape_13677" descr="{&quot;rangeId&quot;: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70231" cy="5051960"/>
              </a:xfrm>
              <a:prstGeom prst="rect">
                <a:avLst/>
              </a:prstGeom>
              <a:blipFill>
                <a:blip r:embed="rId2"/>
                <a:stretch>
                  <a:fillRect l="-2206" t="-1087" r="-1210" b="-10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80" name="yt_image_13680" title="H_127.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2147" y="1531667"/>
            <a:ext cx="1849852" cy="16230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A74781-69C8-8859-D59B-8C22415538D9}"/>
              </a:ext>
            </a:extLst>
          </p:cNvPr>
          <p:cNvSpPr txBox="1"/>
          <p:nvPr/>
        </p:nvSpPr>
        <p:spPr>
          <a:xfrm>
            <a:off x="449989" y="1328682"/>
            <a:ext cx="6707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C8D9456-F9C5-6406-AEA0-4D5B101AE696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8667432" cy="889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}">
                <a:extLst>
                  <a:ext uri="{FF2B5EF4-FFF2-40B4-BE49-F238E27FC236}">
                    <a16:creationId xmlns:a16="http://schemas.microsoft.com/office/drawing/2014/main" id="{7C8D9456-F9C5-6406-AEA0-4D5B101AE6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8667432" cy="889077"/>
              </a:xfrm>
              <a:prstGeom prst="rect">
                <a:avLst/>
              </a:prstGeom>
              <a:blipFill>
                <a:blip r:embed="rId4"/>
                <a:stretch>
                  <a:fillRect l="-1125" r="-1055" b="-6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EDA70F-987E-B2F6-7E71-7291A10E61DA}"/>
                  </a:ext>
                </a:extLst>
              </p:cNvPr>
              <p:cNvSpPr txBox="1"/>
              <p:nvPr/>
            </p:nvSpPr>
            <p:spPr>
              <a:xfrm>
                <a:off x="449989" y="2599635"/>
                <a:ext cx="6420167" cy="8890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+20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}">
                <a:extLst>
                  <a:ext uri="{FF2B5EF4-FFF2-40B4-BE49-F238E27FC236}">
                    <a16:creationId xmlns:a16="http://schemas.microsoft.com/office/drawing/2014/main" id="{89EDA70F-987E-B2F6-7E71-7291A10E6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99635"/>
                <a:ext cx="6420167" cy="889076"/>
              </a:xfrm>
              <a:prstGeom prst="rect">
                <a:avLst/>
              </a:prstGeom>
              <a:blipFill>
                <a:blip r:embed="rId5"/>
                <a:stretch>
                  <a:fillRect l="-1519" r="-1519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6D9EB70-D37A-1BE0-E035-5222D487167B}"/>
              </a:ext>
            </a:extLst>
          </p:cNvPr>
          <p:cNvSpPr txBox="1"/>
          <p:nvPr/>
        </p:nvSpPr>
        <p:spPr>
          <a:xfrm>
            <a:off x="449989" y="3395099"/>
            <a:ext cx="4199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化简得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AD74FF6-05BA-A804-CA00-6430B783E852}"/>
                  </a:ext>
                </a:extLst>
              </p:cNvPr>
              <p:cNvSpPr txBox="1"/>
              <p:nvPr/>
            </p:nvSpPr>
            <p:spPr>
              <a:xfrm>
                <a:off x="449989" y="3870587"/>
                <a:ext cx="205809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}">
                <a:extLst>
                  <a:ext uri="{FF2B5EF4-FFF2-40B4-BE49-F238E27FC236}">
                    <a16:creationId xmlns:a16="http://schemas.microsoft.com/office/drawing/2014/main" id="{1AD74FF6-05BA-A804-CA00-6430B783E8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0587"/>
                <a:ext cx="2058099" cy="768490"/>
              </a:xfrm>
              <a:prstGeom prst="rect">
                <a:avLst/>
              </a:prstGeom>
              <a:blipFill>
                <a:blip r:embed="rId6"/>
                <a:stretch>
                  <a:fillRect l="-4748" r="-47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236BEF6-303A-3F3A-938D-D3BDB661F1B8}"/>
                  </a:ext>
                </a:extLst>
              </p:cNvPr>
              <p:cNvSpPr txBox="1"/>
              <p:nvPr/>
            </p:nvSpPr>
            <p:spPr>
              <a:xfrm>
                <a:off x="449989" y="4545465"/>
                <a:ext cx="50298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经检验，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是原方程的根，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8}">
                <a:extLst>
                  <a:ext uri="{FF2B5EF4-FFF2-40B4-BE49-F238E27FC236}">
                    <a16:creationId xmlns:a16="http://schemas.microsoft.com/office/drawing/2014/main" id="{6236BEF6-303A-3F3A-938D-D3BDB661F1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5465"/>
                <a:ext cx="5029898" cy="768490"/>
              </a:xfrm>
              <a:prstGeom prst="rect">
                <a:avLst/>
              </a:prstGeom>
              <a:blipFill>
                <a:blip r:embed="rId7"/>
                <a:stretch>
                  <a:fillRect l="-1939" r="-181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F2F5E41-C217-D566-2B8E-1652B24166E6}"/>
                  </a:ext>
                </a:extLst>
              </p:cNvPr>
              <p:cNvSpPr txBox="1"/>
              <p:nvPr/>
            </p:nvSpPr>
            <p:spPr>
              <a:xfrm>
                <a:off x="449989" y="5220343"/>
                <a:ext cx="32788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8}">
                <a:extLst>
                  <a:ext uri="{FF2B5EF4-FFF2-40B4-BE49-F238E27FC236}">
                    <a16:creationId xmlns:a16="http://schemas.microsoft.com/office/drawing/2014/main" id="{6F2F5E41-C217-D566-2B8E-1652B24166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20343"/>
                <a:ext cx="3278886" cy="729565"/>
              </a:xfrm>
              <a:prstGeom prst="rect">
                <a:avLst/>
              </a:prstGeom>
              <a:blipFill>
                <a:blip r:embed="rId8"/>
                <a:stretch>
                  <a:fillRect l="-2974" r="-297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2" name="yt_shape_13682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分类讨论思想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83" name="yt_shape_13683"/>
              <p:cNvSpPr txBox="1"/>
              <p:nvPr/>
            </p:nvSpPr>
            <p:spPr>
              <a:xfrm>
                <a:off x="540119" y="1395205"/>
                <a:ext cx="11492915" cy="42049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六安金安区校级期中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9835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4d58"/>
                  </a:rPr>
                  <a:t>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的速度向点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当其中一点到达终点时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另一点也停止运动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e3b76"/>
                  </a:rPr>
                  <a:t>设运动时间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683" name="yt_shape_13683" descr="{&quot;rangeId&quot;: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204997"/>
              </a:xfrm>
              <a:prstGeom prst="rect">
                <a:avLst/>
              </a:prstGeom>
              <a:blipFill>
                <a:blip r:embed="rId2"/>
                <a:stretch>
                  <a:fillRect l="-1645" t="-1304" b="-14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87" name="yt_image_13687" title="H_94.59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64352" y="2964727"/>
            <a:ext cx="265649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6356027" title="H_25.973701">
            <a:extLst>
              <a:ext uri="{FF2B5EF4-FFF2-40B4-BE49-F238E27FC236}">
                <a16:creationId xmlns:a16="http://schemas.microsoft.com/office/drawing/2014/main" id="{AD9D576B-19D9-5BA5-3F21-F6FF91131D7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B120B0-8F70-20AF-C51A-2582BD062BA7}"/>
              </a:ext>
            </a:extLst>
          </p:cNvPr>
          <p:cNvSpPr txBox="1"/>
          <p:nvPr/>
        </p:nvSpPr>
        <p:spPr>
          <a:xfrm>
            <a:off x="450108" y="3725839"/>
            <a:ext cx="6895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11F1C4-EF7E-D155-C7A5-959FAC812061}"/>
                  </a:ext>
                </a:extLst>
              </p:cNvPr>
              <p:cNvSpPr txBox="1"/>
              <p:nvPr/>
            </p:nvSpPr>
            <p:spPr>
              <a:xfrm>
                <a:off x="450108" y="4201327"/>
                <a:ext cx="95916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5, 'hasSerialNum': 1}">
                <a:extLst>
                  <a:ext uri="{FF2B5EF4-FFF2-40B4-BE49-F238E27FC236}">
                    <a16:creationId xmlns:a16="http://schemas.microsoft.com/office/drawing/2014/main" id="{4B11F1C4-EF7E-D155-C7A5-959FAC812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01327"/>
                <a:ext cx="9591611" cy="769062"/>
              </a:xfrm>
              <a:prstGeom prst="rect">
                <a:avLst/>
              </a:prstGeom>
              <a:blipFill>
                <a:blip r:embed="rId5"/>
                <a:stretch>
                  <a:fillRect l="-1017" r="-10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87ED687-54BC-0C3B-BA48-EED3C0ED4E2B}"/>
                  </a:ext>
                </a:extLst>
              </p:cNvPr>
              <p:cNvSpPr txBox="1"/>
              <p:nvPr/>
            </p:nvSpPr>
            <p:spPr>
              <a:xfrm>
                <a:off x="450108" y="4876778"/>
                <a:ext cx="3882136" cy="72956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5, 'hasSerialNum': 1}">
                <a:extLst>
                  <a:ext uri="{FF2B5EF4-FFF2-40B4-BE49-F238E27FC236}">
                    <a16:creationId xmlns:a16="http://schemas.microsoft.com/office/drawing/2014/main" id="{C87ED687-54BC-0C3B-BA48-EED3C0ED4E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76778"/>
                <a:ext cx="3882136" cy="729564"/>
              </a:xfrm>
              <a:prstGeom prst="rect">
                <a:avLst/>
              </a:prstGeom>
              <a:blipFill>
                <a:blip r:embed="rId6"/>
                <a:stretch>
                  <a:fillRect l="-2512" r="-235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89" name="yt_shape_13689"/>
              <p:cNvSpPr txBox="1"/>
              <p:nvPr/>
            </p:nvSpPr>
            <p:spPr>
              <a:xfrm>
                <a:off x="540000" y="900000"/>
                <a:ext cx="10417917" cy="42321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CQB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能否相似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能，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𝐶𝑄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综上所述，当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CQB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89" name="yt_shape_13689" descr="{&quot;rangeId&quot;: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17917" cy="4232184"/>
              </a:xfrm>
              <a:prstGeom prst="rect">
                <a:avLst/>
              </a:prstGeom>
              <a:blipFill>
                <a:blip r:embed="rId2"/>
                <a:stretch>
                  <a:fillRect l="-1814" t="-1297" r="-819" b="-14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92" name="yt_image_13692" title="H_94.5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45350" y="2624540"/>
            <a:ext cx="265649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B8AECA3-ECC6-748B-C8EA-4366D0C7A41F}"/>
              </a:ext>
            </a:extLst>
          </p:cNvPr>
          <p:cNvSpPr txBox="1"/>
          <p:nvPr/>
        </p:nvSpPr>
        <p:spPr>
          <a:xfrm>
            <a:off x="449989" y="1328682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955B958-674E-BE02-AE30-293C73505223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9885363" cy="8203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𝐶𝑄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𝐴𝑄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}">
                <a:extLst>
                  <a:ext uri="{FF2B5EF4-FFF2-40B4-BE49-F238E27FC236}">
                    <a16:creationId xmlns:a16="http://schemas.microsoft.com/office/drawing/2014/main" id="{0955B958-674E-BE02-AE30-293C735052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9885363" cy="820370"/>
              </a:xfrm>
              <a:prstGeom prst="rect">
                <a:avLst/>
              </a:prstGeom>
              <a:blipFill>
                <a:blip r:embed="rId4"/>
                <a:stretch>
                  <a:fillRect l="-987" r="-987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7F9D1C2-A72A-71FE-4E2F-62E1682C0479}"/>
                  </a:ext>
                </a:extLst>
              </p:cNvPr>
              <p:cNvSpPr txBox="1"/>
              <p:nvPr/>
            </p:nvSpPr>
            <p:spPr>
              <a:xfrm>
                <a:off x="449989" y="2530928"/>
                <a:ext cx="2894711" cy="76855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}">
                <a:extLst>
                  <a:ext uri="{FF2B5EF4-FFF2-40B4-BE49-F238E27FC236}">
                    <a16:creationId xmlns:a16="http://schemas.microsoft.com/office/drawing/2014/main" id="{77F9D1C2-A72A-71FE-4E2F-62E1682C04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30928"/>
                <a:ext cx="2894711" cy="768553"/>
              </a:xfrm>
              <a:prstGeom prst="rect">
                <a:avLst/>
              </a:prstGeom>
              <a:blipFill>
                <a:blip r:embed="rId5"/>
                <a:stretch>
                  <a:fillRect l="-3368" r="-27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C986BE0-B85C-94CC-99D6-017852F8E959}"/>
                  </a:ext>
                </a:extLst>
              </p:cNvPr>
              <p:cNvSpPr txBox="1"/>
              <p:nvPr/>
            </p:nvSpPr>
            <p:spPr>
              <a:xfrm>
                <a:off x="449989" y="3205869"/>
                <a:ext cx="7774940" cy="8206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CBQ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𝑄𝐴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𝑄𝐶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}">
                <a:extLst>
                  <a:ext uri="{FF2B5EF4-FFF2-40B4-BE49-F238E27FC236}">
                    <a16:creationId xmlns:a16="http://schemas.microsoft.com/office/drawing/2014/main" id="{CC986BE0-B85C-94CC-99D6-017852F8E9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05869"/>
                <a:ext cx="7774940" cy="820687"/>
              </a:xfrm>
              <a:prstGeom prst="rect">
                <a:avLst/>
              </a:prstGeom>
              <a:blipFill>
                <a:blip r:embed="rId6"/>
                <a:stretch>
                  <a:fillRect l="-1255" r="-1255" b="-22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305A77DF-643E-3B22-0AC9-BC891A494EBE}"/>
              </a:ext>
            </a:extLst>
          </p:cNvPr>
          <p:cNvSpPr txBox="1"/>
          <p:nvPr/>
        </p:nvSpPr>
        <p:spPr>
          <a:xfrm>
            <a:off x="449989" y="3932944"/>
            <a:ext cx="7422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舍去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F417F41-1C72-A1FA-57C6-5E9A6956B6A2}"/>
                  </a:ext>
                </a:extLst>
              </p:cNvPr>
              <p:cNvSpPr txBox="1"/>
              <p:nvPr/>
            </p:nvSpPr>
            <p:spPr>
              <a:xfrm>
                <a:off x="449989" y="4408432"/>
                <a:ext cx="8087423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综上所述，当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CQB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相似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6}">
                <a:extLst>
                  <a:ext uri="{FF2B5EF4-FFF2-40B4-BE49-F238E27FC236}">
                    <a16:creationId xmlns:a16="http://schemas.microsoft.com/office/drawing/2014/main" id="{3F417F41-1C72-A1FA-57C6-5E9A6956B6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08432"/>
                <a:ext cx="8087423" cy="729628"/>
              </a:xfrm>
              <a:prstGeom prst="rect">
                <a:avLst/>
              </a:prstGeom>
              <a:blipFill>
                <a:blip r:embed="rId7"/>
                <a:stretch>
                  <a:fillRect l="-1207" r="-120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471</Words>
  <Application>Microsoft Office PowerPoint</Application>
  <PresentationFormat>宽屏</PresentationFormat>
  <Paragraphs>50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24" baseType="lpstr">
      <vt:lpstr>_⨹_1_1f999</vt:lpstr>
      <vt:lpstr>_⨹_1_89835</vt:lpstr>
      <vt:lpstr>_⨹_1_b4d58</vt:lpstr>
      <vt:lpstr>_⨹_1_b9a73</vt:lpstr>
      <vt:lpstr>_⨹_5_e3b76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7</cp:revision>
  <dcterms:created xsi:type="dcterms:W3CDTF">2024-04-27T13:50:22Z</dcterms:created>
  <dcterms:modified xsi:type="dcterms:W3CDTF">2024-04-28T06:09:03Z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