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6725" y="3067050"/>
            <a:ext cx="617855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8302625" cy="4682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4725035"/>
            <a:ext cx="3410585" cy="172783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3717290"/>
            <a:ext cx="5314950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8294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2150" y="837565"/>
            <a:ext cx="4147185" cy="111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2150" y="2136775"/>
            <a:ext cx="215265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2150" y="2593340"/>
            <a:ext cx="247332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92150" y="3205480"/>
            <a:ext cx="1864995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2150" y="4184015"/>
            <a:ext cx="474726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92150" y="5170170"/>
            <a:ext cx="7508240" cy="1550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588260" y="3205480"/>
            <a:ext cx="209423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8" grpId="0" bldLvl="0" animBg="1"/>
      <p:bldP spid="27" grpId="0" bldLvl="0" animBg="1"/>
      <p:bldP spid="38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75690"/>
            <a:ext cx="10335260" cy="2353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768090"/>
            <a:ext cx="10838180" cy="2521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679690" cy="3628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315" y="1484630"/>
            <a:ext cx="2936240" cy="2915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73005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6745" y="2061845"/>
            <a:ext cx="4427855" cy="439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59815"/>
            <a:ext cx="868172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964328"/>
            <a:ext cx="4828571" cy="448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746741"/>
            <a:ext cx="3333333" cy="47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567320"/>
            <a:ext cx="3780952" cy="45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9" t="22636" r="22415"/>
          <a:stretch>
            <a:fillRect/>
          </a:stretch>
        </p:blipFill>
        <p:spPr>
          <a:xfrm>
            <a:off x="7464425" y="1917065"/>
            <a:ext cx="3438525" cy="3378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7122160" y="1844675"/>
            <a:ext cx="4300855" cy="365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0395"/>
            <a:ext cx="9334500" cy="462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830" y="4531360"/>
            <a:ext cx="4313555" cy="232664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845"/>
            <a:ext cx="10800000" cy="3571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07710" y="4220845"/>
            <a:ext cx="4991100" cy="26924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93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859790"/>
            <a:ext cx="4930140" cy="1515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2612390"/>
            <a:ext cx="4963795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4530" y="3371215"/>
            <a:ext cx="6783070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84530" y="4182745"/>
            <a:ext cx="5794375" cy="979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4530" y="5488305"/>
            <a:ext cx="9674860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1855" y="1052830"/>
            <a:ext cx="4262755" cy="2299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4" grpId="0" bldLvl="0" animBg="1"/>
      <p:bldP spid="33" grpId="0" bldLvl="0" animBg="1"/>
      <p:bldP spid="39" grpId="0" bldLvl="0" animBg="1"/>
      <p:bldP spid="4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6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14884"/>
            <a:ext cx="5057142" cy="4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8872"/>
            <a:ext cx="6933334" cy="47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2871470"/>
            <a:ext cx="10203815" cy="83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085215"/>
            <a:ext cx="732472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7705" y="1774190"/>
            <a:ext cx="320611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7705" y="2527300"/>
            <a:ext cx="3673475" cy="544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7705" y="3113405"/>
            <a:ext cx="618553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7705" y="4404995"/>
            <a:ext cx="9628505" cy="2307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2" r="5135" b="58590"/>
          <a:stretch>
            <a:fillRect/>
          </a:stretch>
        </p:blipFill>
        <p:spPr>
          <a:xfrm>
            <a:off x="7320280" y="1628775"/>
            <a:ext cx="4248695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3" name="矩形 32"/>
          <p:cNvSpPr/>
          <p:nvPr/>
        </p:nvSpPr>
        <p:spPr bwMode="white">
          <a:xfrm>
            <a:off x="7319645" y="1628775"/>
            <a:ext cx="4170045" cy="243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7" grpId="0" bldLvl="0" animBg="1"/>
      <p:bldP spid="23" grpId="0" bldLvl="0" animBg="1"/>
      <p:bldP spid="3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2024-04-27T14:22:31Z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