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  <p:sldId id="356" r:id="rId35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24" y="-1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handoutMaster" Target="handoutMasters/handout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75" y="2938145"/>
            <a:ext cx="6115050" cy="9810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276985"/>
            <a:ext cx="10458450" cy="2438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3861435"/>
            <a:ext cx="3238500" cy="2667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1046" y="2564242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1242060"/>
            <a:ext cx="1034415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650" y="3933190"/>
            <a:ext cx="287655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22579" y="3097642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557020"/>
            <a:ext cx="10553700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68165" y="3644900"/>
            <a:ext cx="3219450" cy="2933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39513" y="217477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562100"/>
            <a:ext cx="105060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05646" y="405437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341120"/>
            <a:ext cx="10467975" cy="3524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4797425"/>
            <a:ext cx="2319020" cy="1974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427913" y="2030841"/>
            <a:ext cx="1378354" cy="10086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6912" y="4062842"/>
            <a:ext cx="861887" cy="6107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557020"/>
            <a:ext cx="10429875" cy="1800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8225" y="3717290"/>
            <a:ext cx="2495550" cy="2495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52913" y="2098576"/>
            <a:ext cx="1056620" cy="543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015" y="1412875"/>
            <a:ext cx="10477500" cy="1981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9245" y="3717290"/>
            <a:ext cx="3952875" cy="2228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81979" y="2674308"/>
            <a:ext cx="1547687" cy="593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1175" y="1737995"/>
            <a:ext cx="8629650" cy="3381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01446" y="3021442"/>
            <a:ext cx="6035020" cy="2337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288415"/>
            <a:ext cx="104489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712" y="3309309"/>
            <a:ext cx="6602288" cy="1321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979" y="4725061"/>
            <a:ext cx="9303154" cy="2073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2461895"/>
            <a:ext cx="10487025" cy="1933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7105" y="1936750"/>
            <a:ext cx="1027747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5350" y="2680970"/>
            <a:ext cx="10401300" cy="1495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6446" y="262350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495" y="991235"/>
            <a:ext cx="9858375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8577" y="905189"/>
            <a:ext cx="7186489" cy="54363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8350" y="947737"/>
            <a:ext cx="2686050" cy="2737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073785"/>
            <a:ext cx="1045845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63245" y="2327589"/>
            <a:ext cx="4925888" cy="2710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83045" y="2341562"/>
            <a:ext cx="3076575" cy="2428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44711" y="5113867"/>
            <a:ext cx="10632421" cy="17017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770" y="1933575"/>
            <a:ext cx="5457825" cy="2990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52911" y="1819590"/>
            <a:ext cx="6153555" cy="3311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288415"/>
            <a:ext cx="10515600" cy="5429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112" y="3826189"/>
            <a:ext cx="6475288" cy="29132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6583" y="3683001"/>
            <a:ext cx="4229100" cy="28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981075"/>
            <a:ext cx="5667375" cy="2257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15" y="3284855"/>
            <a:ext cx="8486775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88645" y="1015255"/>
            <a:ext cx="9099956" cy="5614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533525"/>
            <a:ext cx="10506075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790575"/>
            <a:ext cx="9182100" cy="5276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46445" y="710455"/>
            <a:ext cx="4587222" cy="24306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423" y="3356992"/>
            <a:ext cx="9257043" cy="302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123950"/>
            <a:ext cx="9886950" cy="4610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53179" y="1167655"/>
            <a:ext cx="10285288" cy="49114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333500"/>
            <a:ext cx="10467975" cy="4191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1575" y="762000"/>
            <a:ext cx="9848850" cy="5334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9870" y="3052762"/>
            <a:ext cx="8162925" cy="3190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484630"/>
            <a:ext cx="10515600" cy="2133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933190"/>
            <a:ext cx="28765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187112" y="202237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645" y="896620"/>
            <a:ext cx="6696075" cy="5781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07845" y="769723"/>
            <a:ext cx="7669088" cy="5918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2461895"/>
            <a:ext cx="5734050" cy="1933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32779" y="2361455"/>
            <a:ext cx="6305954" cy="24560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85720" y="896620"/>
            <a:ext cx="7019925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57044" y="837456"/>
            <a:ext cx="7753755" cy="57411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8645" y="1676400"/>
            <a:ext cx="5934075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31179" y="1565589"/>
            <a:ext cx="6703888" cy="39038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412875"/>
            <a:ext cx="10496550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3620" y="4725035"/>
            <a:ext cx="2524125" cy="15906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98780" y="249650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45" y="1562100"/>
            <a:ext cx="105060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73379" y="155670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12483" y="378065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8345" y="1804670"/>
            <a:ext cx="3114675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2324100"/>
            <a:ext cx="10534650" cy="2209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8779" y="244570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412875"/>
            <a:ext cx="10477500" cy="2333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4065" y="3933825"/>
            <a:ext cx="2371725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80246" y="2005442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12875"/>
            <a:ext cx="10534650" cy="2305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4020" y="3933190"/>
            <a:ext cx="3638550" cy="29051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54846" y="206470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9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2025-04-29T06:17:51Z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