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49625" y="3028950"/>
            <a:ext cx="54927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844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070" y="934720"/>
            <a:ext cx="598360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070" y="1767840"/>
            <a:ext cx="9205595" cy="153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7070" y="3654425"/>
            <a:ext cx="9453245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726430"/>
            <a:ext cx="2573020" cy="1008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5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033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23570" y="980440"/>
            <a:ext cx="7802245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700530"/>
            <a:ext cx="8849995" cy="184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95325" y="3724910"/>
            <a:ext cx="780224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720090" y="4409440"/>
            <a:ext cx="8971915" cy="133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720090" y="6015355"/>
            <a:ext cx="7802245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158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82867" y="2482521"/>
            <a:ext cx="213813" cy="19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64540"/>
            <a:ext cx="8995410" cy="3994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92260" y="1844675"/>
            <a:ext cx="2682240" cy="22682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0760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93872" y="987202"/>
            <a:ext cx="1128444" cy="96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03985" y="2266315"/>
            <a:ext cx="883920" cy="121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66615" y="4917440"/>
            <a:ext cx="990600" cy="1232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36930"/>
            <a:ext cx="8970010" cy="4591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505" y="1648460"/>
            <a:ext cx="2807970" cy="33267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0440"/>
            <a:ext cx="9556750" cy="338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08795" y="1196340"/>
            <a:ext cx="2607945" cy="30892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470215"/>
            <a:ext cx="9558000" cy="862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83615"/>
            <a:ext cx="6136005" cy="1672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798445"/>
            <a:ext cx="5135245" cy="70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789045"/>
            <a:ext cx="290068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737735"/>
            <a:ext cx="4079240" cy="45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04" y="5662337"/>
            <a:ext cx="2304761" cy="381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678555" y="3789045"/>
            <a:ext cx="2937510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21" grpId="0" bldLvl="0" animBg="1"/>
      <p:bldP spid="24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9126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8340" y="873760"/>
            <a:ext cx="8268335" cy="2457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8340" y="3596005"/>
            <a:ext cx="3899535" cy="873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8340" y="4801870"/>
            <a:ext cx="5605145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8340" y="5974080"/>
            <a:ext cx="4082415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21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238667"/>
            <a:ext cx="2228571" cy="380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76450"/>
            <a:ext cx="7898130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62484"/>
            <a:ext cx="5619047" cy="45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3914775"/>
            <a:ext cx="6269990" cy="1463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593715"/>
            <a:ext cx="786447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9" grpId="0" bldLvl="0" animBg="1"/>
      <p:bldP spid="12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63</cp:revision>
  <dcterms:created xsi:type="dcterms:W3CDTF">2015-09-16T06:44:00Z</dcterms:created>
  <dcterms:modified xsi:type="dcterms:W3CDTF">2024-04-27T14:50:38Z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