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26" r:id="rId6"/>
    <p:sldId id="310" r:id="rId7"/>
    <p:sldId id="313" r:id="rId8"/>
    <p:sldId id="318" r:id="rId9"/>
    <p:sldId id="321" r:id="rId10"/>
    <p:sldId id="322" r:id="rId11"/>
    <p:sldId id="327" r:id="rId12"/>
    <p:sldId id="323" r:id="rId13"/>
    <p:sldId id="328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5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bin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17" name="yt_shape_1271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16" name="yt_image_1271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19" name="yt_shape_12719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特殊角的三角函数值</a:t>
            </a:r>
          </a:p>
        </p:txBody>
      </p:sp>
      <p:sp>
        <p:nvSpPr>
          <p:cNvPr id="12720" name="yt_shape_12720"/>
          <p:cNvSpPr txBox="1"/>
          <p:nvPr/>
        </p:nvSpPr>
        <p:spPr>
          <a:xfrm>
            <a:off x="540000" y="1977370"/>
            <a:ext cx="65514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涡阳县校级月考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21" name="yt_table_12721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765984"/>
                  </p:ext>
                </p:extLst>
              </p:nvPr>
            </p:nvGraphicFramePr>
            <p:xfrm>
              <a:off x="540047" y="2456673"/>
              <a:ext cx="8313167" cy="71507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21" name="yt_table_12721" descr="{&quot;rangeId&quot;:2,&quot;type&quot;:&quot;Option&quot;}" title="H_5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62765984"/>
                  </p:ext>
                </p:extLst>
              </p:nvPr>
            </p:nvGraphicFramePr>
            <p:xfrm>
              <a:off x="540047" y="2456673"/>
              <a:ext cx="8313167" cy="71507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88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489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4712" r="-52618" b="-1428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79104" b="-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22" name="yt_shape_12722"/>
          <p:cNvSpPr txBox="1"/>
          <p:nvPr/>
        </p:nvSpPr>
        <p:spPr>
          <a:xfrm>
            <a:off x="540000" y="3222377"/>
            <a:ext cx="4270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23" name="yt_table_12723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2180291"/>
                  </p:ext>
                </p:extLst>
              </p:nvPr>
            </p:nvGraphicFramePr>
            <p:xfrm>
              <a:off x="540047" y="3701680"/>
              <a:ext cx="8505191" cy="63271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23" name="yt_table_12723" descr="{&quot;rangeId&quot;:3,&quot;type&quot;:&quot;Option&quot;}" title="H_4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02180291"/>
                  </p:ext>
                </p:extLst>
              </p:nvPr>
            </p:nvGraphicFramePr>
            <p:xfrm>
              <a:off x="540047" y="3701680"/>
              <a:ext cx="8505191" cy="632714"/>
            </p:xfrm>
            <a:graphic>
              <a:graphicData uri="http://schemas.openxmlformats.org/drawingml/2006/table">
                <a:tbl>
                  <a:tblPr/>
                  <a:tblGrid>
                    <a:gridCol w="2389505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492"/>
                        </a:ext>
                      </a:extLst>
                    </a:gridCol>
                    <a:gridCol w="2329180">
                      <a:extLst>
                        <a:ext uri="{9D8B030D-6E8A-4147-A177-3AD203B41FA5}">
                          <a16:colId xmlns:a16="http://schemas.microsoft.com/office/drawing/2014/main" val="10493"/>
                        </a:ext>
                      </a:extLst>
                    </a:gridCol>
                    <a:gridCol w="1414463">
                      <a:extLst>
                        <a:ext uri="{9D8B030D-6E8A-4147-A177-3AD203B41FA5}">
                          <a16:colId xmlns:a16="http://schemas.microsoft.com/office/drawing/2014/main" val="10494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61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513" r="-1574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724" name="yt_shape_12724"/>
          <p:cNvSpPr txBox="1"/>
          <p:nvPr/>
        </p:nvSpPr>
        <p:spPr>
          <a:xfrm>
            <a:off x="540000" y="4385042"/>
            <a:ext cx="94112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25" name="yt_table_12725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7513933"/>
                  </p:ext>
                </p:extLst>
              </p:nvPr>
            </p:nvGraphicFramePr>
            <p:xfrm>
              <a:off x="540047" y="4864345"/>
              <a:ext cx="6077713" cy="1345502"/>
            </p:xfrm>
            <a:graphic>
              <a:graphicData uri="http://schemas.openxmlformats.org/drawingml/2006/table">
                <a:tbl>
                  <a:tblPr/>
                  <a:tblGrid>
                    <a:gridCol w="476154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1+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25" name="yt_table_12725" descr="{&quot;rangeId&quot;:4,&quot;type&quot;:&quot;Option&quot;}" title="H_105.9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97513933"/>
                  </p:ext>
                </p:extLst>
              </p:nvPr>
            </p:nvGraphicFramePr>
            <p:xfrm>
              <a:off x="540047" y="4864345"/>
              <a:ext cx="6077713" cy="1345502"/>
            </p:xfrm>
            <a:graphic>
              <a:graphicData uri="http://schemas.openxmlformats.org/drawingml/2006/table">
                <a:tbl>
                  <a:tblPr/>
                  <a:tblGrid>
                    <a:gridCol w="4761548">
                      <a:extLst>
                        <a:ext uri="{9D8B030D-6E8A-4147-A177-3AD203B41FA5}">
                          <a16:colId xmlns:a16="http://schemas.microsoft.com/office/drawing/2014/main" val="10495"/>
                        </a:ext>
                      </a:extLst>
                    </a:gridCol>
                    <a:gridCol w="1316165">
                      <a:extLst>
                        <a:ext uri="{9D8B030D-6E8A-4147-A177-3AD203B41FA5}">
                          <a16:colId xmlns:a16="http://schemas.microsoft.com/office/drawing/2014/main" val="10496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7621" b="-1298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25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88136" r="-2762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362037" t="-88136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2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234702" title="H_26.259764">
            <a:extLst>
              <a:ext uri="{FF2B5EF4-FFF2-40B4-BE49-F238E27FC236}">
                <a16:creationId xmlns:a16="http://schemas.microsoft.com/office/drawing/2014/main" id="{D4AA8C3F-66E8-4E9F-C6E2-3CF821CEF8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02A7EAD-3843-B7C1-C9B4-FC249318C8C4}"/>
              </a:ext>
            </a:extLst>
          </p:cNvPr>
          <p:cNvSpPr txBox="1"/>
          <p:nvPr/>
        </p:nvSpPr>
        <p:spPr>
          <a:xfrm>
            <a:off x="6125302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E59259-A409-E118-9CF3-868313CC5CA9}"/>
              </a:ext>
            </a:extLst>
          </p:cNvPr>
          <p:cNvSpPr txBox="1"/>
          <p:nvPr/>
        </p:nvSpPr>
        <p:spPr>
          <a:xfrm>
            <a:off x="3848827" y="31755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C0F827-313F-82F3-9BAD-F1F6A3FCF5FB}"/>
              </a:ext>
            </a:extLst>
          </p:cNvPr>
          <p:cNvSpPr txBox="1"/>
          <p:nvPr/>
        </p:nvSpPr>
        <p:spPr>
          <a:xfrm>
            <a:off x="8957401" y="433823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79" name="yt_shape_12779"/>
              <p:cNvSpPr txBox="1"/>
              <p:nvPr/>
            </p:nvSpPr>
            <p:spPr>
              <a:xfrm>
                <a:off x="540000" y="877363"/>
                <a:ext cx="7236340" cy="40638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知：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779" name="yt_shape_127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77363"/>
                <a:ext cx="7236340" cy="4063805"/>
              </a:xfrm>
              <a:prstGeom prst="rect">
                <a:avLst/>
              </a:prstGeom>
              <a:blipFill>
                <a:blip r:embed="rId2"/>
                <a:stretch>
                  <a:fillRect l="-2612" t="-600" r="-1601" b="-14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6BD338-82E6-32E2-C05A-7117443ABB70}"/>
              </a:ext>
            </a:extLst>
          </p:cNvPr>
          <p:cNvSpPr txBox="1"/>
          <p:nvPr/>
        </p:nvSpPr>
        <p:spPr>
          <a:xfrm>
            <a:off x="449989" y="1371862"/>
            <a:ext cx="647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7DB3597-35C9-09CB-0234-03F7A3A93D85}"/>
                  </a:ext>
                </a:extLst>
              </p:cNvPr>
              <p:cNvSpPr txBox="1"/>
              <p:nvPr/>
            </p:nvSpPr>
            <p:spPr>
              <a:xfrm>
                <a:off x="449989" y="1847350"/>
                <a:ext cx="4609401" cy="10611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9}">
                <a:extLst>
                  <a:ext uri="{FF2B5EF4-FFF2-40B4-BE49-F238E27FC236}">
                    <a16:creationId xmlns:a16="http://schemas.microsoft.com/office/drawing/2014/main" id="{E7DB3597-35C9-09CB-0234-03F7A3A93D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7350"/>
                <a:ext cx="4609401" cy="1061162"/>
              </a:xfrm>
              <a:prstGeom prst="rect">
                <a:avLst/>
              </a:prstGeom>
              <a:blipFill>
                <a:blip r:embed="rId3"/>
                <a:stretch>
                  <a:fillRect l="-2116" r="-21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E439DA-5CE9-A35A-7E7D-DE15BDEF8773}"/>
                  </a:ext>
                </a:extLst>
              </p:cNvPr>
              <p:cNvSpPr txBox="1"/>
              <p:nvPr/>
            </p:nvSpPr>
            <p:spPr>
              <a:xfrm>
                <a:off x="1343472" y="2814900"/>
                <a:ext cx="3523551" cy="85123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E439DA-5CE9-A35A-7E7D-DE15BDEF87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2814900"/>
                <a:ext cx="3523551" cy="851230"/>
              </a:xfrm>
              <a:prstGeom prst="rect">
                <a:avLst/>
              </a:prstGeom>
              <a:blipFill>
                <a:blip r:embed="rId4"/>
                <a:stretch>
                  <a:fillRect l="-2595" r="-2768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49B43D-9CC0-DBB1-A3FA-09387CE35AD4}"/>
                  </a:ext>
                </a:extLst>
              </p:cNvPr>
              <p:cNvSpPr txBox="1"/>
              <p:nvPr/>
            </p:nvSpPr>
            <p:spPr>
              <a:xfrm>
                <a:off x="1343472" y="3572518"/>
                <a:ext cx="270287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049B43D-9CC0-DBB1-A3FA-09387CE35A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3572518"/>
                <a:ext cx="2702877" cy="766077"/>
              </a:xfrm>
              <a:prstGeom prst="rect">
                <a:avLst/>
              </a:prstGeom>
              <a:blipFill>
                <a:blip r:embed="rId5"/>
                <a:stretch>
                  <a:fillRect l="-3378" r="-337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DBDB49-CA22-4FBF-92AC-8B4CE8B33DA8}"/>
                  </a:ext>
                </a:extLst>
              </p:cNvPr>
              <p:cNvSpPr txBox="1"/>
              <p:nvPr/>
            </p:nvSpPr>
            <p:spPr>
              <a:xfrm>
                <a:off x="1343472" y="4244983"/>
                <a:ext cx="7849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7DBDB49-CA22-4FBF-92AC-8B4CE8B33D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43472" y="4244983"/>
                <a:ext cx="784924" cy="726326"/>
              </a:xfrm>
              <a:prstGeom prst="rect">
                <a:avLst/>
              </a:prstGeom>
              <a:blipFill>
                <a:blip r:embed="rId6"/>
                <a:stretch>
                  <a:fillRect l="-11628" r="-1317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84" name="yt_shape_1278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83" name="yt_image_1278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86" name="yt_shape_12786"/>
              <p:cNvSpPr txBox="1"/>
              <p:nvPr/>
            </p:nvSpPr>
            <p:spPr>
              <a:xfrm>
                <a:off x="540119" y="1482165"/>
                <a:ext cx="11492915" cy="29494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亲爱的同学们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在我们进入高中以后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20328,isEnd"/>
                  </a:rPr>
                  <a:t>将还会学到三角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函数公式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 cos 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 sin 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 cos 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34e8,isEnd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sin α sin 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例：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30° cos 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30° sin 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试仿照例题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的准确值为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786" name="yt_shape_127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949462"/>
              </a:xfrm>
              <a:prstGeom prst="rect">
                <a:avLst/>
              </a:prstGeom>
              <a:blipFill>
                <a:blip r:embed="rId3"/>
                <a:stretch>
                  <a:fillRect l="-1645" t="-1653" b="-26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75D2DA-A62A-ED46-9624-050235A2B76E}"/>
                  </a:ext>
                </a:extLst>
              </p:cNvPr>
              <p:cNvSpPr txBox="1"/>
              <p:nvPr/>
            </p:nvSpPr>
            <p:spPr>
              <a:xfrm>
                <a:off x="5750771" y="3501008"/>
                <a:ext cx="1243838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</m:rad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E75D2DA-A62A-ED46-9624-050235A2B7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0771" y="3501008"/>
                <a:ext cx="1243838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92" name="yt_shape_12792"/>
              <p:cNvSpPr txBox="1"/>
              <p:nvPr/>
            </p:nvSpPr>
            <p:spPr>
              <a:xfrm>
                <a:off x="540119" y="900000"/>
                <a:ext cx="11492915" cy="436452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我们知道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的准确值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e>
                            </m:rad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根据所学知识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请你巧妙地构造一个合适的直角三角形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98c2"/>
                  </a:rPr>
                  <a:t>的准确值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要求分母有理化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92" name="yt_shape_12792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64528"/>
              </a:xfrm>
              <a:prstGeom prst="rect">
                <a:avLst/>
              </a:prstGeom>
              <a:blipFill>
                <a:blip r:embed="rId2"/>
                <a:stretch>
                  <a:fillRect l="-1645" b="-1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800" name="yt_shape_12800"/>
          <p:cNvSpPr txBox="1"/>
          <p:nvPr/>
        </p:nvSpPr>
        <p:spPr>
          <a:xfrm>
            <a:off x="540000" y="5528161"/>
            <a:ext cx="3474669" cy="97469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300" b="0" i="0" u="none" spc="-5300">
                <a:solidFill>
                  <a:srgbClr val="1EE3CF"/>
                </a:solidFill>
                <a:effectLst/>
                <a:latin typeface="宋体/Times New Roman" pitchFamily="53"/>
                <a:ea typeface="宋体" pitchFamily="53"/>
              </a:rPr>
              <a:t> </a:t>
            </a:r>
            <a:r>
              <a:rPr lang="en-US" altLang="zh-CN" sz="5300" b="0" i="0" u="none" spc="25895">
                <a:solidFill>
                  <a:srgbClr val="1EE3CF"/>
                </a:solidFill>
                <a:effectLst/>
                <a:latin typeface="宋体/Times New Roman" pitchFamily="53"/>
                <a:ea typeface="宋体" pitchFamily="53"/>
              </a:rPr>
              <a:t> </a:t>
            </a:r>
          </a:p>
        </p:txBody>
      </p:sp>
      <p:pic>
        <p:nvPicPr>
          <p:cNvPr id="12799" name="yt_image_12799" title="H_83.3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7888" y="5444433"/>
            <a:ext cx="3456223" cy="1058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CB7D0F3-18A8-3B5D-28BD-B7B2513964A5}"/>
                  </a:ext>
                </a:extLst>
              </p:cNvPr>
              <p:cNvSpPr txBox="1"/>
              <p:nvPr/>
            </p:nvSpPr>
            <p:spPr>
              <a:xfrm>
                <a:off x="450108" y="1544963"/>
                <a:ext cx="3601529" cy="7853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5CB7D0F3-18A8-3B5D-28BD-B7B251396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44963"/>
                <a:ext cx="3601529" cy="785381"/>
              </a:xfrm>
              <a:prstGeom prst="rect">
                <a:avLst/>
              </a:prstGeom>
              <a:blipFill>
                <a:blip r:embed="rId4"/>
                <a:stretch>
                  <a:fillRect l="-2707" r="-2538" b="-46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3B68F7B-73AC-0B32-1A57-BCCDB8568F09}"/>
                  </a:ext>
                </a:extLst>
              </p:cNvPr>
              <p:cNvSpPr txBox="1"/>
              <p:nvPr/>
            </p:nvSpPr>
            <p:spPr>
              <a:xfrm>
                <a:off x="450108" y="2236732"/>
                <a:ext cx="5324475" cy="13662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num>
                      <m:den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6</m:t>
                                </m:r>
                              </m:e>
                            </m:rad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ad>
                              <m:radPr>
                                <m:degHide m:val="on"/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e>
                            </m:rad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B3B68F7B-73AC-0B32-1A57-BCCDB8568F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36732"/>
                <a:ext cx="5324475" cy="1366216"/>
              </a:xfrm>
              <a:prstGeom prst="rect">
                <a:avLst/>
              </a:prstGeom>
              <a:blipFill>
                <a:blip r:embed="rId5"/>
                <a:stretch>
                  <a:fillRect l="-1833" r="-17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AF68DD-4ECC-D5C4-1B87-E89688C64C17}"/>
                  </a:ext>
                </a:extLst>
              </p:cNvPr>
              <p:cNvSpPr txBox="1"/>
              <p:nvPr/>
            </p:nvSpPr>
            <p:spPr>
              <a:xfrm>
                <a:off x="450108" y="4460312"/>
                <a:ext cx="8206994" cy="8088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如图：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tan75°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23AF68DD-4ECC-D5C4-1B87-E89688C64C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60312"/>
                <a:ext cx="8206994" cy="808812"/>
              </a:xfrm>
              <a:prstGeom prst="rect">
                <a:avLst/>
              </a:prstGeom>
              <a:blipFill>
                <a:blip r:embed="rId6"/>
                <a:stretch>
                  <a:fillRect l="-1189" r="-111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2" name="yt_shape_12802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2803" name="yt_shape_12803"/>
          <p:cNvSpPr txBox="1"/>
          <p:nvPr/>
        </p:nvSpPr>
        <p:spPr>
          <a:xfrm>
            <a:off x="540000" y="1386164"/>
            <a:ext cx="9763424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熟记特殊锐角三角函数值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口诀：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；弦比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，切比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，分子根号别忘添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26" name="yt_shape_12726"/>
          <p:cNvSpPr txBox="1"/>
          <p:nvPr/>
        </p:nvSpPr>
        <p:spPr>
          <a:xfrm>
            <a:off x="540000" y="900000"/>
            <a:ext cx="42062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27" name="yt_table_1272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7573315"/>
              </p:ext>
            </p:extLst>
          </p:nvPr>
        </p:nvGraphicFramePr>
        <p:xfrm>
          <a:off x="540047" y="1379303"/>
          <a:ext cx="4448175" cy="1901952"/>
        </p:xfrm>
        <a:graphic>
          <a:graphicData uri="http://schemas.openxmlformats.org/drawingml/2006/table">
            <a:tbl>
              <a:tblPr/>
              <a:tblGrid>
                <a:gridCol w="4448175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cos 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75°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sin 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45°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sin 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cos 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2tan30°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tan60°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C0A957E-B57D-7EC7-0999-05DFF7A4DDB1}"/>
              </a:ext>
            </a:extLst>
          </p:cNvPr>
          <p:cNvSpPr txBox="1"/>
          <p:nvPr/>
        </p:nvSpPr>
        <p:spPr>
          <a:xfrm>
            <a:off x="3802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2729"/>
          <p:cNvSpPr txBox="1"/>
          <p:nvPr/>
        </p:nvSpPr>
        <p:spPr>
          <a:xfrm>
            <a:off x="540000" y="3281255"/>
            <a:ext cx="8941615" cy="7197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3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C01DD2-4778-1537-630B-815521E974E2}"/>
                  </a:ext>
                </a:extLst>
              </p:cNvPr>
              <p:cNvSpPr txBox="1"/>
              <p:nvPr/>
            </p:nvSpPr>
            <p:spPr>
              <a:xfrm>
                <a:off x="8601801" y="3073951"/>
                <a:ext cx="807211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CC01DD2-4778-1537-630B-815521E974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01801" y="3073951"/>
                <a:ext cx="807211" cy="80640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31" name="yt_shape_12731"/>
              <p:cNvSpPr txBox="1"/>
              <p:nvPr/>
            </p:nvSpPr>
            <p:spPr>
              <a:xfrm>
                <a:off x="540000" y="900000"/>
                <a:ext cx="6753772" cy="51292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tan30°· sin 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31" name="yt_shape_12731" descr="{&quot;rangeId&quot;:2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753772" cy="5129289"/>
              </a:xfrm>
              <a:prstGeom prst="rect">
                <a:avLst/>
              </a:prstGeom>
              <a:blipFill>
                <a:blip r:embed="rId2"/>
                <a:stretch>
                  <a:fillRect l="-2800" t="-1070" r="-1807" b="-10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5A21957-1AB0-5DC5-2093-C4CC7967D77B}"/>
                  </a:ext>
                </a:extLst>
              </p:cNvPr>
              <p:cNvSpPr txBox="1"/>
              <p:nvPr/>
            </p:nvSpPr>
            <p:spPr>
              <a:xfrm>
                <a:off x="449989" y="2133227"/>
                <a:ext cx="2842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pageBreak': True}">
                <a:extLst>
                  <a:ext uri="{FF2B5EF4-FFF2-40B4-BE49-F238E27FC236}">
                    <a16:creationId xmlns:a16="http://schemas.microsoft.com/office/drawing/2014/main" id="{25A21957-1AB0-5DC5-2093-C4CC7967D7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33227"/>
                <a:ext cx="2842324" cy="765061"/>
              </a:xfrm>
              <a:prstGeom prst="rect">
                <a:avLst/>
              </a:prstGeom>
              <a:blipFill>
                <a:blip r:embed="rId3"/>
                <a:stretch>
                  <a:fillRect l="-3433" r="-343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5F60143-9792-8280-E9B9-641FB84D94D3}"/>
              </a:ext>
            </a:extLst>
          </p:cNvPr>
          <p:cNvSpPr txBox="1"/>
          <p:nvPr/>
        </p:nvSpPr>
        <p:spPr>
          <a:xfrm>
            <a:off x="1716829" y="2804676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795AF6-AD25-479A-F9FD-204FB89059AE}"/>
                  </a:ext>
                </a:extLst>
              </p:cNvPr>
              <p:cNvSpPr txBox="1"/>
              <p:nvPr/>
            </p:nvSpPr>
            <p:spPr>
              <a:xfrm>
                <a:off x="449989" y="3755652"/>
                <a:ext cx="3863594" cy="9583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, 'pageBreak': True}">
                <a:extLst>
                  <a:ext uri="{FF2B5EF4-FFF2-40B4-BE49-F238E27FC236}">
                    <a16:creationId xmlns:a16="http://schemas.microsoft.com/office/drawing/2014/main" id="{2E795AF6-AD25-479A-F9FD-204FB89059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55652"/>
                <a:ext cx="3863594" cy="958355"/>
              </a:xfrm>
              <a:prstGeom prst="rect">
                <a:avLst/>
              </a:prstGeom>
              <a:blipFill>
                <a:blip r:embed="rId4"/>
                <a:stretch>
                  <a:fillRect l="-2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C4B948-7794-2236-46C4-C5BE8F69B29C}"/>
                  </a:ext>
                </a:extLst>
              </p:cNvPr>
              <p:cNvSpPr txBox="1"/>
              <p:nvPr/>
            </p:nvSpPr>
            <p:spPr>
              <a:xfrm>
                <a:off x="1703512" y="4620395"/>
                <a:ext cx="12373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EC4B948-7794-2236-46C4-C5BE8F69B2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4620395"/>
                <a:ext cx="1237362" cy="766077"/>
              </a:xfrm>
              <a:prstGeom prst="rect">
                <a:avLst/>
              </a:prstGeom>
              <a:blipFill>
                <a:blip r:embed="rId5"/>
                <a:stretch>
                  <a:fillRect l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7EA3B4C-25CB-F8BF-77D2-8194AFC31BEC}"/>
                  </a:ext>
                </a:extLst>
              </p:cNvPr>
              <p:cNvSpPr txBox="1"/>
              <p:nvPr/>
            </p:nvSpPr>
            <p:spPr>
              <a:xfrm>
                <a:off x="1703512" y="5292860"/>
                <a:ext cx="78492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7EA3B4C-25CB-F8BF-77D2-8194AFC31B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3512" y="5292860"/>
                <a:ext cx="784924" cy="733629"/>
              </a:xfrm>
              <a:prstGeom prst="rect">
                <a:avLst/>
              </a:prstGeom>
              <a:blipFill>
                <a:blip r:embed="rId6"/>
                <a:stretch>
                  <a:fillRect l="-11628" r="-13178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739" name="yt_shape_12739"/>
              <p:cNvSpPr txBox="1"/>
              <p:nvPr/>
            </p:nvSpPr>
            <p:spPr>
              <a:xfrm>
                <a:off x="540000" y="900000"/>
                <a:ext cx="3334952" cy="24608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>
          <p:sp>
            <p:nvSpPr>
              <p:cNvPr id="12739" name="yt_shape_127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334952" cy="2460866"/>
              </a:xfrm>
              <a:prstGeom prst="rect">
                <a:avLst/>
              </a:prstGeom>
              <a:blipFill>
                <a:blip r:embed="rId2"/>
                <a:stretch>
                  <a:fillRect l="-5667" t="-2233" r="-3473" b="-96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3C4E62-6AD0-C327-C7C2-5AA3813833BB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3482784" cy="9583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ad>
                                  <m:radPr>
                                    <m:degHide m:val="on"/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radPr>
                                  <m:deg/>
                                  <m:e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3</m:t>
                                    </m:r>
                                  </m:e>
                                </m:rad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7}">
                <a:extLst>
                  <a:ext uri="{FF2B5EF4-FFF2-40B4-BE49-F238E27FC236}">
                    <a16:creationId xmlns:a16="http://schemas.microsoft.com/office/drawing/2014/main" id="{923C4E62-6AD0-C327-C7C2-5AA381383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3482784" cy="958355"/>
              </a:xfrm>
              <a:prstGeom prst="rect">
                <a:avLst/>
              </a:prstGeom>
              <a:blipFill>
                <a:blip r:embed="rId3"/>
                <a:stretch>
                  <a:fillRect l="-28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5728A1-6A4D-D020-6065-D2A72E42E617}"/>
                  </a:ext>
                </a:extLst>
              </p:cNvPr>
              <p:cNvSpPr txBox="1"/>
              <p:nvPr/>
            </p:nvSpPr>
            <p:spPr>
              <a:xfrm>
                <a:off x="1690286" y="2193425"/>
                <a:ext cx="123736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C5728A1-6A4D-D020-6065-D2A72E42E6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0286" y="2193425"/>
                <a:ext cx="1237362" cy="766077"/>
              </a:xfrm>
              <a:prstGeom prst="rect">
                <a:avLst/>
              </a:prstGeom>
              <a:blipFill>
                <a:blip r:embed="rId4"/>
                <a:stretch>
                  <a:fillRect l="-73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65C11A66-C6EE-89A3-2491-6F7F76B99019}"/>
              </a:ext>
            </a:extLst>
          </p:cNvPr>
          <p:cNvSpPr txBox="1"/>
          <p:nvPr/>
        </p:nvSpPr>
        <p:spPr>
          <a:xfrm>
            <a:off x="1690286" y="2865890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2" name="yt_shape_12742"/>
          <p:cNvSpPr txBox="1"/>
          <p:nvPr/>
        </p:nvSpPr>
        <p:spPr>
          <a:xfrm>
            <a:off x="540000" y="900000"/>
            <a:ext cx="67374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由特殊角的三角函数值确定锐角的度数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743" name="yt_shape_12743"/>
              <p:cNvSpPr txBox="1"/>
              <p:nvPr/>
            </p:nvSpPr>
            <p:spPr>
              <a:xfrm>
                <a:off x="540000" y="1395205"/>
                <a:ext cx="7814768" cy="4655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43" name="yt_shape_12743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7814768" cy="465577"/>
              </a:xfrm>
              <a:prstGeom prst="rect">
                <a:avLst/>
              </a:prstGeom>
              <a:blipFill>
                <a:blip r:embed="rId2"/>
                <a:stretch>
                  <a:fillRect l="-2418" t="-5263" r="-1326" b="-394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45" name="yt_table_1274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9216584"/>
              </p:ext>
            </p:extLst>
          </p:nvPr>
        </p:nvGraphicFramePr>
        <p:xfrm>
          <a:off x="540047" y="1911570"/>
          <a:ext cx="8298816" cy="475488"/>
        </p:xfrm>
        <a:graphic>
          <a:graphicData uri="http://schemas.openxmlformats.org/drawingml/2006/table">
            <a:tbl>
              <a:tblPr/>
              <a:tblGrid>
                <a:gridCol w="23164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  <a:gridCol w="2299018">
                  <a:extLst>
                    <a:ext uri="{9D8B030D-6E8A-4147-A177-3AD203B41FA5}">
                      <a16:colId xmlns:a16="http://schemas.microsoft.com/office/drawing/2014/main" val="10500"/>
                    </a:ext>
                  </a:extLst>
                </a:gridCol>
                <a:gridCol w="1384300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45°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747" name="yt_shape_12747"/>
              <p:cNvSpPr txBox="1"/>
              <p:nvPr/>
            </p:nvSpPr>
            <p:spPr>
              <a:xfrm>
                <a:off x="540000" y="2437741"/>
                <a:ext cx="9534726" cy="7209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则下列最确切的结论是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47" name="yt_shape_12747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37741"/>
                <a:ext cx="9534726" cy="720903"/>
              </a:xfrm>
              <a:prstGeom prst="rect">
                <a:avLst/>
              </a:prstGeom>
              <a:blipFill>
                <a:blip r:embed="rId3"/>
                <a:stretch>
                  <a:fillRect l="-1982" r="-959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749" name="yt_table_1274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4953053"/>
              </p:ext>
            </p:extLst>
          </p:nvPr>
        </p:nvGraphicFramePr>
        <p:xfrm>
          <a:off x="540047" y="3209432"/>
          <a:ext cx="4370388" cy="1901952"/>
        </p:xfrm>
        <a:graphic>
          <a:graphicData uri="http://schemas.openxmlformats.org/drawingml/2006/table">
            <a:tbl>
              <a:tblPr/>
              <a:tblGrid>
                <a:gridCol w="4370388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是锐角三角形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△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是等腰直角三角形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5"/>
                  </a:ext>
                </a:extLst>
              </a:tr>
            </a:tbl>
          </a:graphicData>
        </a:graphic>
      </p:graphicFrame>
      <p:pic>
        <p:nvPicPr>
          <p:cNvPr id="3" name="yt_shape_1714226234779" title="H_26.259764">
            <a:extLst>
              <a:ext uri="{FF2B5EF4-FFF2-40B4-BE49-F238E27FC236}">
                <a16:creationId xmlns:a16="http://schemas.microsoft.com/office/drawing/2014/main" id="{02BA2C0D-093E-FF01-BC22-619C259DA2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D7582E2-D5A5-D612-6135-A2A9E891ED3E}"/>
              </a:ext>
            </a:extLst>
          </p:cNvPr>
          <p:cNvSpPr txBox="1"/>
          <p:nvPr/>
        </p:nvSpPr>
        <p:spPr>
          <a:xfrm>
            <a:off x="7376378" y="1348399"/>
            <a:ext cx="383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26D9333-88ED-DF11-D1D7-B4A272B25BDF}"/>
              </a:ext>
            </a:extLst>
          </p:cNvPr>
          <p:cNvSpPr txBox="1"/>
          <p:nvPr/>
        </p:nvSpPr>
        <p:spPr>
          <a:xfrm>
            <a:off x="9062239" y="2390935"/>
            <a:ext cx="400748" cy="80754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1" name="yt_shape_12751"/>
              <p:cNvSpPr txBox="1"/>
              <p:nvPr/>
            </p:nvSpPr>
            <p:spPr>
              <a:xfrm>
                <a:off x="540000" y="900000"/>
                <a:ext cx="8891858" cy="18862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5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Times New Roman" pitchFamily="24"/>
                    <a:sym typeface="Finished"/>
                  </a:rPr>
                  <a:t> </a:t>
                </a:r>
                <a:r>
                  <a:rPr lang="en-US" altLang="zh-CN" sz="2400" b="0" i="0" u="none">
                    <a:solidFill>
                      <a:srgbClr val="1EE3CF"/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</a:t>
                </a:r>
                <a:r>
                  <a:rPr lang="en-US" altLang="zh-CN" sz="1300" b="0" i="0" u="none">
                    <a:solidFill>
                      <a:srgbClr val="1EE3CF"/>
                    </a:solidFill>
                    <a:effectLst/>
                    <a:latin typeface="Times New Roman" pitchFamily="13"/>
                    <a:ea typeface="宋体" pitchFamily="13"/>
                    <a:sym typeface="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  <a:sym typeface=",isEnd"/>
                  </a:rPr>
                  <a:t>混淆三角函数值的一半与角的一半的三角函数值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51" name="yt_shape_1275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891858" cy="1886222"/>
              </a:xfrm>
              <a:prstGeom prst="rect">
                <a:avLst/>
              </a:prstGeom>
              <a:blipFill>
                <a:blip r:embed="rId2"/>
                <a:stretch>
                  <a:fillRect l="-2126" r="-1166" b="-74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56" name="yt_shape_12756"/>
              <p:cNvSpPr txBox="1"/>
              <p:nvPr/>
            </p:nvSpPr>
            <p:spPr>
              <a:xfrm>
                <a:off x="540000" y="2855423"/>
                <a:ext cx="9488688" cy="6423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56" name="yt_shape_12756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5423"/>
                <a:ext cx="9488688" cy="642355"/>
              </a:xfrm>
              <a:prstGeom prst="rect">
                <a:avLst/>
              </a:prstGeom>
              <a:blipFill>
                <a:blip r:embed="rId3"/>
                <a:stretch>
                  <a:fillRect l="-1992" r="-102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234839" title="H_26.259764">
            <a:extLst>
              <a:ext uri="{FF2B5EF4-FFF2-40B4-BE49-F238E27FC236}">
                <a16:creationId xmlns:a16="http://schemas.microsoft.com/office/drawing/2014/main" id="{5C4BC385-D8A1-0A7B-0AAA-B2EFA76924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1352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4D372A-2452-3337-EC43-7232CEBAAC2A}"/>
              </a:ext>
            </a:extLst>
          </p:cNvPr>
          <p:cNvSpPr txBox="1"/>
          <p:nvPr/>
        </p:nvSpPr>
        <p:spPr>
          <a:xfrm>
            <a:off x="6807989" y="853194"/>
            <a:ext cx="911924" cy="85002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ED06AF-977A-981C-54C2-95A6C26654CB}"/>
              </a:ext>
            </a:extLst>
          </p:cNvPr>
          <p:cNvSpPr txBox="1"/>
          <p:nvPr/>
        </p:nvSpPr>
        <p:spPr>
          <a:xfrm>
            <a:off x="8447814" y="1609606"/>
            <a:ext cx="911924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CD2E535-F9AE-F0DE-1839-759A2E079573}"/>
                  </a:ext>
                </a:extLst>
              </p:cNvPr>
              <p:cNvSpPr txBox="1"/>
              <p:nvPr/>
            </p:nvSpPr>
            <p:spPr>
              <a:xfrm>
                <a:off x="9289697" y="2808617"/>
                <a:ext cx="661099" cy="729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2, 'hasSerialNum': 1, 'mathAnswerShape': 1}">
                <a:extLst>
                  <a:ext uri="{FF2B5EF4-FFF2-40B4-BE49-F238E27FC236}">
                    <a16:creationId xmlns:a16="http://schemas.microsoft.com/office/drawing/2014/main" id="{FCD2E535-F9AE-F0DE-1839-759A2E0795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89697" y="2808617"/>
                <a:ext cx="661099" cy="72975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41A15DD-E38D-524A-BFF8-41640EEA3EE5}"/>
              </a:ext>
            </a:extLst>
          </p:cNvPr>
          <p:cNvCxnSpPr/>
          <p:nvPr/>
        </p:nvCxnSpPr>
        <p:spPr>
          <a:xfrm>
            <a:off x="9027283" y="351061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" name="yt_shape_1275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58" name="yt_image_1275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1" name="yt_shape_12761"/>
          <p:cNvSpPr txBox="1"/>
          <p:nvPr/>
        </p:nvSpPr>
        <p:spPr>
          <a:xfrm>
            <a:off x="540000" y="1482165"/>
            <a:ext cx="93471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60°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轴对称的点的坐标是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62" name="yt_table_12762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648350"/>
                  </p:ext>
                </p:extLst>
              </p:nvPr>
            </p:nvGraphicFramePr>
            <p:xfrm>
              <a:off x="540047" y="1961468"/>
              <a:ext cx="6912420" cy="1512824"/>
            </p:xfrm>
            <a:graphic>
              <a:graphicData uri="http://schemas.openxmlformats.org/drawingml/2006/table">
                <a:tbl>
                  <a:tblPr/>
                  <a:tblGrid>
                    <a:gridCol w="3761169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3151251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762" name="yt_table_12762" descr="{&quot;rangeId&quot;:14,&quot;type&quot;:&quot;Option&quot;}" title="H_112.2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9648350"/>
                  </p:ext>
                </p:extLst>
              </p:nvPr>
            </p:nvGraphicFramePr>
            <p:xfrm>
              <a:off x="540047" y="1961468"/>
              <a:ext cx="6912420" cy="1425576"/>
            </p:xfrm>
            <a:graphic>
              <a:graphicData uri="http://schemas.openxmlformats.org/drawingml/2006/table">
                <a:tbl>
                  <a:tblPr/>
                  <a:tblGrid>
                    <a:gridCol w="3761169">
                      <a:extLst>
                        <a:ext uri="{9D8B030D-6E8A-4147-A177-3AD203B41FA5}">
                          <a16:colId xmlns:a16="http://schemas.microsoft.com/office/drawing/2014/main" val="10503"/>
                        </a:ext>
                      </a:extLst>
                    </a:gridCol>
                    <a:gridCol w="3151251">
                      <a:extLst>
                        <a:ext uri="{9D8B030D-6E8A-4147-A177-3AD203B41FA5}">
                          <a16:colId xmlns:a16="http://schemas.microsoft.com/office/drawing/2014/main" val="10504"/>
                        </a:ext>
                      </a:extLst>
                    </a:gridCol>
                  </a:tblGrid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3657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536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6"/>
                      </a:ext>
                    </a:extLst>
                  </a:tr>
                  <a:tr h="71278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855" r="-83657" b="-1453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9536" t="-100855" b="-1453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3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763" name="yt_shape_12763"/>
              <p:cNvSpPr txBox="1"/>
              <p:nvPr/>
            </p:nvSpPr>
            <p:spPr>
              <a:xfrm>
                <a:off x="540120" y="3437517"/>
                <a:ext cx="11492915" cy="1147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无意义时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b41e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763" name="yt_shape_127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37517"/>
                <a:ext cx="11492915" cy="1147174"/>
              </a:xfrm>
              <a:prstGeom prst="rect">
                <a:avLst/>
              </a:prstGeom>
              <a:blipFill>
                <a:blip r:embed="rId4"/>
                <a:stretch>
                  <a:fillRect l="-1645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F7456A6-E598-A483-3C0E-0951A2E8F77F}"/>
              </a:ext>
            </a:extLst>
          </p:cNvPr>
          <p:cNvSpPr txBox="1"/>
          <p:nvPr/>
        </p:nvSpPr>
        <p:spPr>
          <a:xfrm>
            <a:off x="8893901" y="143535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9512F9-EDA6-3793-9F6D-AAE492C7EAAC}"/>
                  </a:ext>
                </a:extLst>
              </p:cNvPr>
              <p:cNvSpPr txBox="1"/>
              <p:nvPr/>
            </p:nvSpPr>
            <p:spPr>
              <a:xfrm>
                <a:off x="1107334" y="3984766"/>
                <a:ext cx="9009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3" name="文本框 2" descr="{'rangeId': 15, 'hasSerialNum': 1, 'mathAnswerShape': 1}">
                <a:extLst>
                  <a:ext uri="{FF2B5EF4-FFF2-40B4-BE49-F238E27FC236}">
                    <a16:creationId xmlns:a16="http://schemas.microsoft.com/office/drawing/2014/main" id="{569512F9-EDA6-3793-9F6D-AAE492C7EA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4" y="3984766"/>
                <a:ext cx="900939" cy="5546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65" name="yt_shape_12765"/>
              <p:cNvSpPr txBox="1"/>
              <p:nvPr/>
            </p:nvSpPr>
            <p:spPr>
              <a:xfrm>
                <a:off x="540000" y="900000"/>
                <a:ext cx="5445722" cy="4256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cos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si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𝑐𝑜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65" name="yt_shape_12765" descr="{&quot;rangeId&quot;:1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45722" cy="4256102"/>
              </a:xfrm>
              <a:prstGeom prst="rect">
                <a:avLst/>
              </a:prstGeom>
              <a:blipFill>
                <a:blip r:embed="rId2"/>
                <a:stretch>
                  <a:fillRect l="-3471" t="-1289" r="-2576" b="-3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3233C57-9AFE-AA93-D053-21C3A109E010}"/>
                  </a:ext>
                </a:extLst>
              </p:cNvPr>
              <p:cNvSpPr txBox="1"/>
              <p:nvPr/>
            </p:nvSpPr>
            <p:spPr>
              <a:xfrm>
                <a:off x="449989" y="2129354"/>
                <a:ext cx="36917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pageBreak': True}">
                <a:extLst>
                  <a:ext uri="{FF2B5EF4-FFF2-40B4-BE49-F238E27FC236}">
                    <a16:creationId xmlns:a16="http://schemas.microsoft.com/office/drawing/2014/main" id="{C3233C57-9AFE-AA93-D053-21C3A109E0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29354"/>
                <a:ext cx="3691763" cy="613931"/>
              </a:xfrm>
              <a:prstGeom prst="rect">
                <a:avLst/>
              </a:prstGeom>
              <a:blipFill>
                <a:blip r:embed="rId3"/>
                <a:stretch>
                  <a:fillRect l="-2645" r="-264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C422A1-0726-9EE3-D0D6-0C3A343B7238}"/>
                  </a:ext>
                </a:extLst>
              </p:cNvPr>
              <p:cNvSpPr txBox="1"/>
              <p:nvPr/>
            </p:nvSpPr>
            <p:spPr>
              <a:xfrm>
                <a:off x="1631504" y="2649673"/>
                <a:ext cx="14819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C422A1-0726-9EE3-D0D6-0C3A343B723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1504" y="2649673"/>
                <a:ext cx="1481964" cy="613931"/>
              </a:xfrm>
              <a:prstGeom prst="rect">
                <a:avLst/>
              </a:prstGeom>
              <a:blipFill>
                <a:blip r:embed="rId4"/>
                <a:stretch>
                  <a:fillRect l="-6584" r="-6584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7D4E5A-6F08-8A56-FE40-56DA0F8BA06B}"/>
                  </a:ext>
                </a:extLst>
              </p:cNvPr>
              <p:cNvSpPr txBox="1"/>
              <p:nvPr/>
            </p:nvSpPr>
            <p:spPr>
              <a:xfrm>
                <a:off x="449989" y="3972315"/>
                <a:ext cx="29137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pageBreak': True}">
                <a:extLst>
                  <a:ext uri="{FF2B5EF4-FFF2-40B4-BE49-F238E27FC236}">
                    <a16:creationId xmlns:a16="http://schemas.microsoft.com/office/drawing/2014/main" id="{117D4E5A-6F08-8A56-FE40-56DA0F8BA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72315"/>
                <a:ext cx="2913761" cy="765061"/>
              </a:xfrm>
              <a:prstGeom prst="rect">
                <a:avLst/>
              </a:prstGeom>
              <a:blipFill>
                <a:blip r:embed="rId5"/>
                <a:stretch>
                  <a:fillRect l="-3347" r="-313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EC59837-8B81-01FB-7C2B-E4A3019169EC}"/>
              </a:ext>
            </a:extLst>
          </p:cNvPr>
          <p:cNvSpPr txBox="1"/>
          <p:nvPr/>
        </p:nvSpPr>
        <p:spPr>
          <a:xfrm>
            <a:off x="1631504" y="4643763"/>
            <a:ext cx="713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74" name="yt_shape_12774"/>
              <p:cNvSpPr txBox="1"/>
              <p:nvPr/>
            </p:nvSpPr>
            <p:spPr>
              <a:xfrm>
                <a:off x="540000" y="900000"/>
                <a:ext cx="10381303" cy="392787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是锐角三角形；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74" name="yt_shape_12774" descr="{&quot;rangeId&quot;:28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381303" cy="3927870"/>
              </a:xfrm>
              <a:prstGeom prst="rect">
                <a:avLst/>
              </a:prstGeom>
              <a:blipFill>
                <a:blip r:embed="rId2"/>
                <a:stretch>
                  <a:fillRect l="-1820" t="-621" r="-763" b="-3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2205B7-AB6A-1E80-4532-B8907A58719F}"/>
                  </a:ext>
                </a:extLst>
              </p:cNvPr>
              <p:cNvSpPr txBox="1"/>
              <p:nvPr/>
            </p:nvSpPr>
            <p:spPr>
              <a:xfrm>
                <a:off x="449989" y="1849001"/>
                <a:ext cx="762889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, 'pageBreak': True, 'mathAnswerShape': 1}">
                <a:extLst>
                  <a:ext uri="{FF2B5EF4-FFF2-40B4-BE49-F238E27FC236}">
                    <a16:creationId xmlns:a16="http://schemas.microsoft.com/office/drawing/2014/main" id="{922205B7-AB6A-1E80-4532-B8907A5871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49001"/>
                <a:ext cx="7628890" cy="613931"/>
              </a:xfrm>
              <a:prstGeom prst="rect">
                <a:avLst/>
              </a:prstGeom>
              <a:blipFill>
                <a:blip r:embed="rId3"/>
                <a:stretch>
                  <a:fillRect l="-1279" r="-11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2DFEFDA-A066-2FDF-FBD1-9F2FFD000BC9}"/>
                  </a:ext>
                </a:extLst>
              </p:cNvPr>
              <p:cNvSpPr txBox="1"/>
              <p:nvPr/>
            </p:nvSpPr>
            <p:spPr>
              <a:xfrm>
                <a:off x="449989" y="2369320"/>
                <a:ext cx="594601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, 'pageBreak': True, 'mathAnswerShape': 1}">
                <a:extLst>
                  <a:ext uri="{FF2B5EF4-FFF2-40B4-BE49-F238E27FC236}">
                    <a16:creationId xmlns:a16="http://schemas.microsoft.com/office/drawing/2014/main" id="{A2DFEFDA-A066-2FDF-FBD1-9F2FFD000B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69320"/>
                <a:ext cx="5946013" cy="613931"/>
              </a:xfrm>
              <a:prstGeom prst="rect">
                <a:avLst/>
              </a:prstGeom>
              <a:blipFill>
                <a:blip r:embed="rId4"/>
                <a:stretch>
                  <a:fillRect l="-1641" r="-164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D86D41E-1611-905D-6CCF-5E002EB12CB1}"/>
                  </a:ext>
                </a:extLst>
              </p:cNvPr>
              <p:cNvSpPr txBox="1"/>
              <p:nvPr/>
            </p:nvSpPr>
            <p:spPr>
              <a:xfrm>
                <a:off x="449989" y="2889639"/>
                <a:ext cx="1038320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 sin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8, 'pageBreak': True, 'mathAnswerShape': 1}">
                <a:extLst>
                  <a:ext uri="{FF2B5EF4-FFF2-40B4-BE49-F238E27FC236}">
                    <a16:creationId xmlns:a16="http://schemas.microsoft.com/office/drawing/2014/main" id="{BD86D41E-1611-905D-6CCF-5E002EB12C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9639"/>
                <a:ext cx="10383203" cy="765061"/>
              </a:xfrm>
              <a:prstGeom prst="rect">
                <a:avLst/>
              </a:prstGeom>
              <a:blipFill>
                <a:blip r:embed="rId5"/>
                <a:stretch>
                  <a:fillRect l="-940" r="-82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AB7F08-B8E7-0C07-E53F-98AF84AAF7C3}"/>
                  </a:ext>
                </a:extLst>
              </p:cNvPr>
              <p:cNvSpPr txBox="1"/>
              <p:nvPr/>
            </p:nvSpPr>
            <p:spPr>
              <a:xfrm>
                <a:off x="449989" y="3561088"/>
                <a:ext cx="10265537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8, 'pageBreak': True, 'mathAnswerShape': 1}">
                <a:extLst>
                  <a:ext uri="{FF2B5EF4-FFF2-40B4-BE49-F238E27FC236}">
                    <a16:creationId xmlns:a16="http://schemas.microsoft.com/office/drawing/2014/main" id="{75AB7F08-B8E7-0C07-E53F-98AF84AAF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61088"/>
                <a:ext cx="10265537" cy="851231"/>
              </a:xfrm>
              <a:prstGeom prst="rect">
                <a:avLst/>
              </a:prstGeom>
              <a:blipFill>
                <a:blip r:embed="rId6"/>
                <a:stretch>
                  <a:fillRect l="-950" r="-831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2C6899F-283D-911E-30B9-9539AB72681F}"/>
              </a:ext>
            </a:extLst>
          </p:cNvPr>
          <p:cNvSpPr txBox="1"/>
          <p:nvPr/>
        </p:nvSpPr>
        <p:spPr>
          <a:xfrm>
            <a:off x="449989" y="4318707"/>
            <a:ext cx="35932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是锐角三角形；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717</Words>
  <Application>Microsoft Office PowerPoint</Application>
  <PresentationFormat>宽屏</PresentationFormat>
  <Paragraphs>134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34" baseType="lpstr">
      <vt:lpstr>,isEnd</vt:lpstr>
      <vt:lpstr>_⨹_1_c34e8,isEnd</vt:lpstr>
      <vt:lpstr>_⨹_2_7b41e,isEnd</vt:lpstr>
      <vt:lpstr>_⨹_4_098c2</vt:lpstr>
      <vt:lpstr>_⨹_7_20328,isEnd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2024-04-28T03:24:10Z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