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32125" y="3060700"/>
            <a:ext cx="6127750" cy="7366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261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66422" y="5257374"/>
            <a:ext cx="520698" cy="342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28231" y="6072084"/>
            <a:ext cx="512562" cy="342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09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0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6095" y="1014095"/>
            <a:ext cx="10592435" cy="1337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9425" y="2564765"/>
            <a:ext cx="9857740" cy="743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506095" y="3328670"/>
            <a:ext cx="2583815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06095" y="4006215"/>
            <a:ext cx="6005830" cy="64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506095" y="5408930"/>
            <a:ext cx="2940050" cy="62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06095" y="4653280"/>
            <a:ext cx="5516880" cy="61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1" grpId="0" bldLvl="0" animBg="1"/>
      <p:bldP spid="13" grpId="0" bldLvl="0" animBg="1"/>
      <p:bldP spid="23" grpId="0" bldLvl="0" animBg="1"/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45770" y="1050290"/>
            <a:ext cx="10667365" cy="1210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04" y="2517736"/>
            <a:ext cx="6533333" cy="448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3058795"/>
            <a:ext cx="10698480" cy="2246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4" grpId="0" animBg="1"/>
      <p:bldP spid="1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70" y="764540"/>
            <a:ext cx="7908925" cy="4795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760460" y="1557020"/>
            <a:ext cx="2677795" cy="29057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031990" y="4940935"/>
            <a:ext cx="2016125" cy="12966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710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609806" y="2325646"/>
            <a:ext cx="587283" cy="401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87845" y="836930"/>
            <a:ext cx="3685540" cy="3998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79947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1515" y="1015365"/>
            <a:ext cx="8263890" cy="489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91515" y="1663700"/>
            <a:ext cx="8263890" cy="51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91515" y="2399030"/>
            <a:ext cx="8263890" cy="416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91515" y="3051810"/>
            <a:ext cx="8263890" cy="426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91515" y="3714750"/>
            <a:ext cx="8263890" cy="819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91515" y="4726940"/>
            <a:ext cx="8263890" cy="479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91515" y="5452110"/>
            <a:ext cx="8263890" cy="416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91515" y="6072505"/>
            <a:ext cx="8263890" cy="459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1" grpId="0" bldLvl="0" animBg="1"/>
      <p:bldP spid="16" grpId="0" bldLvl="0" animBg="1"/>
      <p:bldP spid="17" grpId="0" bldLvl="0" animBg="1"/>
      <p:bldP spid="19" grpId="0" bldLvl="0" animBg="1"/>
      <p:bldP spid="23" grpId="0" bldLvl="0" animBg="1"/>
      <p:bldP spid="27" grpId="0" bldLvl="0" animBg="1"/>
      <p:bldP spid="2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620210"/>
            <a:ext cx="10800000" cy="37417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47940" y="3357245"/>
            <a:ext cx="3814445" cy="324739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66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62857" y="1362576"/>
            <a:ext cx="352380" cy="400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20000" y="1362576"/>
            <a:ext cx="323809" cy="400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944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195705"/>
            <a:ext cx="5363210" cy="1243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2362835"/>
            <a:ext cx="4442460" cy="1348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1990" y="3818255"/>
            <a:ext cx="4441825" cy="1254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4" grpId="0" bldLvl="0" animBg="1"/>
      <p:bldP spid="2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90" y="1019810"/>
            <a:ext cx="3042285" cy="1064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2292985"/>
            <a:ext cx="5377180" cy="1062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90" y="3498215"/>
            <a:ext cx="6901180" cy="1649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/>
        </p:nvSpPr>
        <p:spPr bwMode="white">
          <a:xfrm>
            <a:off x="681990" y="5311140"/>
            <a:ext cx="3075305" cy="1129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  <p:bldP spid="20" grpId="0" bldLvl="0" animBg="1"/>
      <p:bldP spid="4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909320"/>
            <a:ext cx="7150735" cy="768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1782873"/>
            <a:ext cx="2476190" cy="467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2368550"/>
            <a:ext cx="3757930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90" y="3086100"/>
            <a:ext cx="2462530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1990" y="3844925"/>
            <a:ext cx="2522220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681990" y="4625975"/>
            <a:ext cx="4753610" cy="490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681904" y="5331639"/>
            <a:ext cx="4076190" cy="400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268980" y="3844925"/>
            <a:ext cx="3733165" cy="572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3157855" y="3086100"/>
            <a:ext cx="2995930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animBg="1"/>
      <p:bldP spid="10" grpId="0" bldLvl="0" animBg="1"/>
      <p:bldP spid="16" grpId="0" bldLvl="0" animBg="1"/>
      <p:bldP spid="23" grpId="0" bldLvl="0" animBg="1"/>
      <p:bldP spid="27" grpId="0" bldLvl="0" animBg="1"/>
      <p:bldP spid="31" grpId="0" animBg="1"/>
      <p:bldP spid="2" grpId="0" bldLvl="0" animBg="1"/>
      <p:bldP spid="3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GZjM2FmYjJjNjViMjY2ZmZlNWE4MmU5MDgyZjM4Mj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YìYì.</cp:lastModifiedBy>
  <cp:revision>63</cp:revision>
  <dcterms:created xsi:type="dcterms:W3CDTF">2015-09-16T06:44:00Z</dcterms:created>
  <dcterms:modified xsi:type="dcterms:W3CDTF">2024-04-27T14:28:43Z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