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8" r:id="rId5"/>
    <p:sldId id="336" r:id="rId6"/>
    <p:sldId id="335" r:id="rId7"/>
    <p:sldId id="334" r:id="rId8"/>
    <p:sldId id="333" r:id="rId9"/>
    <p:sldId id="331" r:id="rId10"/>
    <p:sldId id="330" r:id="rId11"/>
    <p:sldId id="328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0" y="3067050"/>
            <a:ext cx="54356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8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0090" y="907415"/>
            <a:ext cx="6745605" cy="1083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95325" y="2277110"/>
            <a:ext cx="8003540" cy="1151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3512000"/>
            <a:ext cx="10800000" cy="334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720090" y="3644900"/>
            <a:ext cx="10308590" cy="304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4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958850"/>
            <a:ext cx="10800080" cy="973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112645"/>
            <a:ext cx="10800080" cy="909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205480"/>
            <a:ext cx="10800080" cy="1207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81990" y="4434205"/>
            <a:ext cx="1080008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1990" y="5207635"/>
            <a:ext cx="1080008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8" grpId="0" bldLvl="0" animBg="1"/>
      <p:bldP spid="26" grpId="0" bldLvl="0" animBg="1"/>
      <p:bldP spid="3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512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570" y="1081405"/>
            <a:ext cx="9306560" cy="495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3570" y="1868170"/>
            <a:ext cx="5386070" cy="901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23570" y="3208020"/>
            <a:ext cx="2751455" cy="438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23570" y="3807460"/>
            <a:ext cx="5671185" cy="113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23570" y="5984875"/>
            <a:ext cx="8185785" cy="51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3570" y="5224780"/>
            <a:ext cx="9304020" cy="567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3" grpId="0" bldLvl="0" animBg="1"/>
      <p:bldP spid="16" grpId="0" bldLvl="0" animBg="1"/>
      <p:bldP spid="2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25" y="764540"/>
            <a:ext cx="8768715" cy="5330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896225" y="5517515"/>
            <a:ext cx="553085" cy="493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60"/>
          <a:stretch>
            <a:fillRect/>
          </a:stretch>
        </p:blipFill>
        <p:spPr>
          <a:xfrm>
            <a:off x="9048115" y="1588770"/>
            <a:ext cx="2842260" cy="368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92150"/>
            <a:ext cx="9404350" cy="3539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00" t="9047" r="19327"/>
          <a:stretch>
            <a:fillRect/>
          </a:stretch>
        </p:blipFill>
        <p:spPr>
          <a:xfrm>
            <a:off x="7680325" y="3716655"/>
            <a:ext cx="3422650" cy="2820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53730" y="971550"/>
            <a:ext cx="920115" cy="1377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05775" y="3582035"/>
            <a:ext cx="1992630" cy="125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8358505" cy="4377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708"/>
          <a:stretch>
            <a:fillRect/>
          </a:stretch>
        </p:blipFill>
        <p:spPr>
          <a:xfrm>
            <a:off x="8832215" y="836930"/>
            <a:ext cx="3148330" cy="2792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335"/>
          <a:stretch>
            <a:fillRect/>
          </a:stretch>
        </p:blipFill>
        <p:spPr>
          <a:xfrm>
            <a:off x="8799195" y="3860800"/>
            <a:ext cx="2925445" cy="279273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692600"/>
            <a:ext cx="9000000" cy="233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260" y="3149415"/>
            <a:ext cx="9000000" cy="2244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708"/>
          <a:stretch>
            <a:fillRect/>
          </a:stretch>
        </p:blipFill>
        <p:spPr>
          <a:xfrm>
            <a:off x="8832215" y="836930"/>
            <a:ext cx="3148330" cy="2792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335"/>
          <a:stretch>
            <a:fillRect/>
          </a:stretch>
        </p:blipFill>
        <p:spPr>
          <a:xfrm>
            <a:off x="8799195" y="3860800"/>
            <a:ext cx="2925445" cy="27927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836930"/>
            <a:ext cx="8601075" cy="3764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r="48708"/>
          <a:stretch>
            <a:fillRect/>
          </a:stretch>
        </p:blipFill>
        <p:spPr>
          <a:xfrm>
            <a:off x="8702675" y="908685"/>
            <a:ext cx="3148330" cy="279273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2335"/>
          <a:stretch>
            <a:fillRect/>
          </a:stretch>
        </p:blipFill>
        <p:spPr>
          <a:xfrm>
            <a:off x="8669655" y="3932555"/>
            <a:ext cx="2925445" cy="279273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548455"/>
            <a:ext cx="10800000" cy="2702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1405" y="3250565"/>
            <a:ext cx="7608570" cy="34613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