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7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r="48199" b="54809"/>
          <a:stretch>
            <a:fillRect/>
          </a:stretch>
        </p:blipFill>
        <p:spPr>
          <a:xfrm>
            <a:off x="2999740" y="1557020"/>
            <a:ext cx="6210300" cy="13544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48798" t="71631"/>
          <a:stretch>
            <a:fillRect/>
          </a:stretch>
        </p:blipFill>
        <p:spPr>
          <a:xfrm>
            <a:off x="3027045" y="3644900"/>
            <a:ext cx="6138545" cy="85026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7268845" cy="5142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4725035"/>
            <a:ext cx="4273550" cy="188976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13460"/>
            <a:ext cx="10213340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859191"/>
            <a:ext cx="5180952" cy="42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579370"/>
            <a:ext cx="571436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928745"/>
            <a:ext cx="4993640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5293480"/>
            <a:ext cx="6790476" cy="42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217"/>
          <a:stretch>
            <a:fillRect/>
          </a:stretch>
        </p:blipFill>
        <p:spPr>
          <a:xfrm>
            <a:off x="6960235" y="2205355"/>
            <a:ext cx="5092700" cy="2482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3" name="矩形 22"/>
          <p:cNvSpPr/>
          <p:nvPr/>
        </p:nvSpPr>
        <p:spPr bwMode="white">
          <a:xfrm>
            <a:off x="6887845" y="2204720"/>
            <a:ext cx="5223510" cy="2505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animBg="1"/>
      <p:bldP spid="11" grpId="0" bldLvl="0" animBg="1"/>
      <p:bldP spid="18" grpId="0" bldLvl="0" animBg="1"/>
      <p:bldP spid="22" grpId="0" animBg="1"/>
      <p:bldP spid="2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9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79195"/>
            <a:ext cx="10560685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380615"/>
            <a:ext cx="10439400" cy="1415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35000" y="3963035"/>
            <a:ext cx="8468995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80" y="764540"/>
            <a:ext cx="7765415" cy="4262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16595" y="1772920"/>
            <a:ext cx="3519170" cy="203898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981075"/>
            <a:ext cx="8322310" cy="4521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399780" y="2348865"/>
            <a:ext cx="3416300" cy="19792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843520" y="1056640"/>
            <a:ext cx="3000375" cy="65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3540" y="1915160"/>
            <a:ext cx="26625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77142" y="2087817"/>
            <a:ext cx="885714" cy="400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56045" y="3717290"/>
            <a:ext cx="4517390" cy="2616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8705"/>
            <a:ext cx="471487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1920875"/>
            <a:ext cx="79946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630805"/>
            <a:ext cx="4979670" cy="144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393565"/>
            <a:ext cx="640905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1455" y="1920875"/>
            <a:ext cx="271907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22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5815" y="1085215"/>
            <a:ext cx="3286760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374900"/>
            <a:ext cx="5605780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773805"/>
            <a:ext cx="5606415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5034280"/>
            <a:ext cx="9218930" cy="67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92575" y="1085215"/>
            <a:ext cx="3622040" cy="1193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bldLvl="0" animBg="1"/>
      <p:bldP spid="23" grpId="0" bldLvl="0" animBg="1"/>
      <p:bldP spid="28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035" y="676910"/>
            <a:ext cx="9419590" cy="5051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2215" y="3573145"/>
            <a:ext cx="2955290" cy="29203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9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72185"/>
            <a:ext cx="6696075" cy="207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3299990"/>
            <a:ext cx="4161904" cy="40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4082415"/>
            <a:ext cx="4612005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04" y="4826542"/>
            <a:ext cx="2466666" cy="477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6" grpId="0" animBg="1"/>
      <p:bldP spid="18" grpId="0" bldLvl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7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294"/>
            <a:ext cx="4819047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13255"/>
            <a:ext cx="378841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411220"/>
            <a:ext cx="2713355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681990" y="4686935"/>
            <a:ext cx="4799330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1990" y="5517515"/>
            <a:ext cx="2761615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73575" y="1913255"/>
            <a:ext cx="5333365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/>
        </p:nvSpPr>
        <p:spPr bwMode="white">
          <a:xfrm>
            <a:off x="3443605" y="3411220"/>
            <a:ext cx="303276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white">
          <a:xfrm>
            <a:off x="3443605" y="5517515"/>
            <a:ext cx="257175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bldLvl="0" animBg="1"/>
      <p:bldP spid="21" grpId="0" bldLvl="0" animBg="1"/>
      <p:bldP spid="40" grpId="0" bldLvl="0" animBg="1"/>
      <p:bldP spid="45" grpId="0" bldLvl="0" animBg="1"/>
      <p:bldP spid="2" grpId="0" bldLvl="0" animBg="1"/>
      <p:bldP spid="46" grpId="0" bldLvl="0" animBg="1"/>
      <p:bldP spid="4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63</cp:revision>
  <dcterms:created xsi:type="dcterms:W3CDTF">2015-09-16T06:44:00Z</dcterms:created>
  <dcterms:modified xsi:type="dcterms:W3CDTF">2024-04-27T14:10:16Z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