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8" r:id="rId4"/>
    <p:sldId id="337" r:id="rId5"/>
    <p:sldId id="336" r:id="rId6"/>
    <p:sldId id="335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9" userDrawn="1">
          <p15:clr>
            <a:srgbClr val="A4A3A4"/>
          </p15:clr>
        </p15:guide>
        <p15:guide id="2" pos="381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79"/>
        <p:guide pos="381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960" y="3068955"/>
            <a:ext cx="10800000" cy="57238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765175"/>
            <a:ext cx="8663305" cy="5225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1340"/>
          <a:stretch>
            <a:fillRect/>
          </a:stretch>
        </p:blipFill>
        <p:spPr>
          <a:xfrm>
            <a:off x="8040370" y="3141345"/>
            <a:ext cx="3928745" cy="364426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22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14615" y="1143635"/>
            <a:ext cx="2986405" cy="1092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29523" y="2726945"/>
            <a:ext cx="542857" cy="419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6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6090" y="2764790"/>
            <a:ext cx="3110865" cy="1593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2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971550"/>
            <a:ext cx="6760210" cy="1205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2574925"/>
            <a:ext cx="3991610" cy="1158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764540"/>
            <a:ext cx="8947150" cy="4177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70576"/>
          <a:stretch>
            <a:fillRect/>
          </a:stretch>
        </p:blipFill>
        <p:spPr>
          <a:xfrm>
            <a:off x="8472170" y="4077335"/>
            <a:ext cx="2901315" cy="257302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4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09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38725" r="31019"/>
          <a:stretch>
            <a:fillRect/>
          </a:stretch>
        </p:blipFill>
        <p:spPr>
          <a:xfrm>
            <a:off x="5015865" y="3357245"/>
            <a:ext cx="3600450" cy="310515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35" y="836110"/>
            <a:ext cx="93187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706110" y="4081780"/>
            <a:ext cx="1884680" cy="661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46" r="6886"/>
          <a:stretch>
            <a:fillRect/>
          </a:stretch>
        </p:blipFill>
        <p:spPr>
          <a:xfrm>
            <a:off x="9048115" y="2065020"/>
            <a:ext cx="2880270" cy="2832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72391"/>
          <a:stretch>
            <a:fillRect/>
          </a:stretch>
        </p:blipFill>
        <p:spPr>
          <a:xfrm>
            <a:off x="8976360" y="2190115"/>
            <a:ext cx="2863850" cy="27070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5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69975"/>
            <a:ext cx="10840720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1938655"/>
            <a:ext cx="10840720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2805430"/>
            <a:ext cx="6383655" cy="65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0" y="3734435"/>
            <a:ext cx="5375910" cy="55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2935" y="4653280"/>
            <a:ext cx="3935730" cy="1139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1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007" r="35995"/>
          <a:stretch>
            <a:fillRect/>
          </a:stretch>
        </p:blipFill>
        <p:spPr>
          <a:xfrm>
            <a:off x="7896225" y="3285490"/>
            <a:ext cx="3023780" cy="2832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2" name="矩形 31"/>
          <p:cNvSpPr/>
          <p:nvPr/>
        </p:nvSpPr>
        <p:spPr bwMode="white">
          <a:xfrm>
            <a:off x="7760335" y="3357245"/>
            <a:ext cx="3743960" cy="284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3" grpId="0" bldLvl="0" animBg="1"/>
      <p:bldP spid="18" grpId="0" bldLvl="0" animBg="1"/>
      <p:bldP spid="2" grpId="0" bldLvl="0" animBg="1"/>
      <p:bldP spid="3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692785"/>
            <a:ext cx="9321165" cy="3023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60765"/>
          <a:stretch>
            <a:fillRect/>
          </a:stretch>
        </p:blipFill>
        <p:spPr>
          <a:xfrm>
            <a:off x="4367530" y="3068955"/>
            <a:ext cx="3208020" cy="369062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529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GZjM2FmYjJjNjViMjY2ZmZlNWE4MmU5MDgyZjM4Mj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YìYì.</cp:lastModifiedBy>
  <cp:revision>62</cp:revision>
  <dcterms:created xsi:type="dcterms:W3CDTF">2015-09-16T06:44:00Z</dcterms:created>
  <dcterms:modified xsi:type="dcterms:W3CDTF">2024-04-27T14:55:40Z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