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0" r:id="rId7"/>
    <p:sldId id="311" r:id="rId8"/>
    <p:sldId id="312" r:id="rId9"/>
    <p:sldId id="313" r:id="rId10"/>
    <p:sldId id="314" r:id="rId11"/>
    <p:sldId id="316" r:id="rId12"/>
    <p:sldId id="317" r:id="rId13"/>
    <p:sldId id="318" r:id="rId14"/>
    <p:sldId id="320" r:id="rId15"/>
    <p:sldId id="324" r:id="rId16"/>
    <p:sldId id="326" r:id="rId17"/>
    <p:sldId id="330" r:id="rId18"/>
    <p:sldId id="332" r:id="rId19"/>
    <p:sldId id="334" r:id="rId20"/>
    <p:sldId id="256" r:id="rId21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90" autoAdjust="0"/>
    <p:restoredTop sz="94660"/>
  </p:normalViewPr>
  <p:slideViewPr>
    <p:cSldViewPr showGuides="1">
      <p:cViewPr varScale="1">
        <p:scale>
          <a:sx n="64" d="100"/>
          <a:sy n="64" d="100"/>
        </p:scale>
        <p:origin x="420" y="52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2" name="yt_shape_12422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421" name="yt_image_12421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24" name="yt_shape_12424"/>
          <p:cNvSpPr txBox="1"/>
          <p:nvPr/>
        </p:nvSpPr>
        <p:spPr>
          <a:xfrm>
            <a:off x="540000" y="1482165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比例线段</a:t>
            </a:r>
          </a:p>
        </p:txBody>
      </p:sp>
      <p:sp>
        <p:nvSpPr>
          <p:cNvPr id="12425" name="yt_shape_12425"/>
          <p:cNvSpPr txBox="1"/>
          <p:nvPr/>
        </p:nvSpPr>
        <p:spPr>
          <a:xfrm>
            <a:off x="540119" y="197737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丽水市中考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五线谱是由等距离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等长度的五条平行横线组成的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7676"/>
              </a:rPr>
              <a:t>同一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条直线上的三个点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都在横线上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ab16"/>
              </a:rPr>
              <a:t>的长是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29" name="yt_table_12429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3686752"/>
                  </p:ext>
                </p:extLst>
              </p:nvPr>
            </p:nvGraphicFramePr>
            <p:xfrm>
              <a:off x="540047" y="3416936"/>
              <a:ext cx="7133591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9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9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95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429" name="yt_table_12429_skip" descr="{&quot;rangeId&quot;:2,&quot;type&quot;:&quot;Option&quot;,&quot;drawing&quot;:[&quot;yt_shape_12426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03686752"/>
                  </p:ext>
                </p:extLst>
              </p:nvPr>
            </p:nvGraphicFramePr>
            <p:xfrm>
              <a:off x="540047" y="3416936"/>
              <a:ext cx="7133591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39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39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395"/>
                        </a:ext>
                      </a:extLst>
                    </a:gridCol>
                    <a:gridCol w="1109663">
                      <a:extLst>
                        <a:ext uri="{9D8B030D-6E8A-4147-A177-3AD203B41FA5}">
                          <a16:colId xmlns:a16="http://schemas.microsoft.com/office/drawing/2014/main" val="10396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484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2446" r="-5565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426" name="yt_shape_12426_skip" title="H_146.9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8467" y="3416936"/>
            <a:ext cx="1811415" cy="1865898"/>
            <a:chOff x="0" y="0"/>
            <a:chExt cx="1811415" cy="1865898"/>
          </a:xfrm>
        </p:grpSpPr>
        <p:pic>
          <p:nvPicPr>
            <p:cNvPr id="2" name="yt_image_12426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11415" cy="1469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28" name="yt_shape_12428"/>
            <p:cNvSpPr txBox="1"/>
            <p:nvPr/>
          </p:nvSpPr>
          <p:spPr>
            <a:xfrm>
              <a:off x="372426" y="150589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26194237">
            <a:extLst>
              <a:ext uri="{FF2B5EF4-FFF2-40B4-BE49-F238E27FC236}">
                <a16:creationId xmlns:a16="http://schemas.microsoft.com/office/drawing/2014/main" id="{5D3D1463-8751-5D83-519A-9037450237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292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498FF67-13F3-6756-E895-48DD8B2CA0CF}"/>
              </a:ext>
            </a:extLst>
          </p:cNvPr>
          <p:cNvSpPr txBox="1"/>
          <p:nvPr/>
        </p:nvSpPr>
        <p:spPr>
          <a:xfrm>
            <a:off x="1059708" y="28815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0" name="yt_shape_1248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本溪市中考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的顶点坐标分别是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6e9c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01b7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bde4,isEnd"/>
              </a:rPr>
              <a:t>则第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一象限内点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484" name="yt_shape_12484"/>
          <p:cNvSpPr txBox="1"/>
          <p:nvPr/>
        </p:nvSpPr>
        <p:spPr>
          <a:xfrm>
            <a:off x="540000" y="492147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81" name="yt_shape_12481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5841" y="2972062"/>
            <a:ext cx="1500316" cy="1899045"/>
            <a:chOff x="0" y="0"/>
            <a:chExt cx="1500316" cy="1899045"/>
          </a:xfrm>
        </p:grpSpPr>
        <p:pic>
          <p:nvPicPr>
            <p:cNvPr id="2" name="yt_image_1248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0316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83" name="yt_shape_12483"/>
            <p:cNvSpPr txBox="1"/>
            <p:nvPr/>
          </p:nvSpPr>
          <p:spPr>
            <a:xfrm>
              <a:off x="140694" y="153904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0DD3543-B7E3-851A-80E6-51881D8C0614}"/>
              </a:ext>
            </a:extLst>
          </p:cNvPr>
          <p:cNvSpPr txBox="1"/>
          <p:nvPr/>
        </p:nvSpPr>
        <p:spPr>
          <a:xfrm>
            <a:off x="3748933" y="227965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5" name="yt_shape_12485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绥化市中考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e500,isEnd"/>
              </a:rPr>
              <a:t>的相似比为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d7c8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2486" name="yt_image_12486" title="H_91.5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5383" y="2491930"/>
            <a:ext cx="2341233" cy="1162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48FEDB-1FF2-B48F-27B6-BDBC345E5843}"/>
              </a:ext>
            </a:extLst>
          </p:cNvPr>
          <p:cNvSpPr txBox="1"/>
          <p:nvPr/>
        </p:nvSpPr>
        <p:spPr>
          <a:xfrm>
            <a:off x="1669309" y="1804170"/>
            <a:ext cx="2961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88" name="yt_shape_12488"/>
          <p:cNvSpPr txBox="1"/>
          <p:nvPr/>
        </p:nvSpPr>
        <p:spPr>
          <a:xfrm>
            <a:off x="540000" y="900000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相似三角形的应用</a:t>
            </a:r>
          </a:p>
        </p:txBody>
      </p:sp>
      <p:sp>
        <p:nvSpPr>
          <p:cNvPr id="12489" name="yt_shape_12489"/>
          <p:cNvSpPr txBox="1"/>
          <p:nvPr/>
        </p:nvSpPr>
        <p:spPr>
          <a:xfrm>
            <a:off x="540120" y="139520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某项目学习小组为了测量直立在水平地面上的旗杆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4988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把标杆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直立在同一水平地面上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7_cfc50,isEnd"/>
              </a:rPr>
              <a:t>同一时刻测得旗杆和标杆在太阳光下的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影长分别是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8.72m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2.18m.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303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2.47m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m.</a:t>
            </a:r>
          </a:p>
        </p:txBody>
      </p:sp>
      <p:pic>
        <p:nvPicPr>
          <p:cNvPr id="12490" name="yt_image_12490" title="H_137.7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4827" y="3467267"/>
            <a:ext cx="1982345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194450" title="H_25.973701">
            <a:extLst>
              <a:ext uri="{FF2B5EF4-FFF2-40B4-BE49-F238E27FC236}">
                <a16:creationId xmlns:a16="http://schemas.microsoft.com/office/drawing/2014/main" id="{19EBD351-E7D9-2F96-189F-7B8D088D847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D413311-028D-3AA3-4661-D47DABE89804}"/>
              </a:ext>
            </a:extLst>
          </p:cNvPr>
          <p:cNvSpPr txBox="1"/>
          <p:nvPr/>
        </p:nvSpPr>
        <p:spPr>
          <a:xfrm>
            <a:off x="6031759" y="2774863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9.88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" name="yt_shape_12493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492" name="yt_image_12492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95" name="yt_shape_12495"/>
              <p:cNvSpPr txBox="1"/>
              <p:nvPr/>
            </p:nvSpPr>
            <p:spPr>
              <a:xfrm>
                <a:off x="540119" y="1482165"/>
                <a:ext cx="11492915" cy="41957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e3bd,isEnd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判定这两个三角形是否相似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不相似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合肥包河区校级期中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f4ad,isEnd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边的中点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射线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IsAddLine"/>
                  </a:rPr>
                  <a:t>或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37747IsAddLine,isEnd"/>
                  </a:rPr>
                  <a:t> 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/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</a:b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在一块斜边长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的直角三角形木板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上截取一个正方形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46fb,isEnd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CDEF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在斜边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535c,isEnd"/>
                  </a:rPr>
                  <a:t>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则正方形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CDEF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495" name="yt_shape_124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195764"/>
              </a:xfrm>
              <a:prstGeom prst="rect">
                <a:avLst/>
              </a:prstGeom>
              <a:blipFill>
                <a:blip r:embed="rId3"/>
                <a:stretch>
                  <a:fillRect l="-1645" t="-1163" b="-37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1FA215F-FEE1-F734-62B9-A838C31A08E1}"/>
              </a:ext>
            </a:extLst>
          </p:cNvPr>
          <p:cNvSpPr txBox="1"/>
          <p:nvPr/>
        </p:nvSpPr>
        <p:spPr>
          <a:xfrm>
            <a:off x="5250708" y="191084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不相似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051B756-1230-9CBF-8423-BD6FC5DD3C34}"/>
                  </a:ext>
                </a:extLst>
              </p:cNvPr>
              <p:cNvSpPr txBox="1"/>
              <p:nvPr/>
            </p:nvSpPr>
            <p:spPr>
              <a:xfrm>
                <a:off x="10650049" y="3088938"/>
                <a:ext cx="756349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37747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051B756-1230-9CBF-8423-BD6FC5DD3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0049" y="3088938"/>
                <a:ext cx="756349" cy="772110"/>
              </a:xfrm>
              <a:prstGeom prst="rect">
                <a:avLst/>
              </a:prstGeom>
              <a:blipFill>
                <a:blip r:embed="rId4"/>
                <a:stretch>
                  <a:fillRect t="-10317" r="-8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F1B1CAB-F251-F622-ACA2-E840EBC69831}"/>
              </a:ext>
            </a:extLst>
          </p:cNvPr>
          <p:cNvCxnSpPr/>
          <p:nvPr/>
        </p:nvCxnSpPr>
        <p:spPr>
          <a:xfrm>
            <a:off x="10387636" y="3606177"/>
            <a:ext cx="92875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F267A56-C298-FCFA-4012-BCB9392426EF}"/>
                  </a:ext>
                </a:extLst>
              </p:cNvPr>
              <p:cNvSpPr txBox="1"/>
              <p:nvPr/>
            </p:nvSpPr>
            <p:spPr>
              <a:xfrm>
                <a:off x="450108" y="3459371"/>
                <a:ext cx="66109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19, 'hasSerialNum': 1}">
                <a:extLst>
                  <a:ext uri="{FF2B5EF4-FFF2-40B4-BE49-F238E27FC236}">
                    <a16:creationId xmlns:a16="http://schemas.microsoft.com/office/drawing/2014/main" id="{4F267A56-C298-FCFA-4012-BCB9392426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59371"/>
                <a:ext cx="661099" cy="76849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1F89D4AA-155F-8AD2-FC35-9D428B4EF41E}"/>
              </a:ext>
            </a:extLst>
          </p:cNvPr>
          <p:cNvSpPr txBox="1"/>
          <p:nvPr/>
        </p:nvSpPr>
        <p:spPr>
          <a:xfrm>
            <a:off x="4998296" y="5166175"/>
            <a:ext cx="12627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80cm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249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408368" y="5229200"/>
            <a:ext cx="2187918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01" name="yt_image_1250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05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2503"/>
          <p:cNvSpPr txBox="1"/>
          <p:nvPr/>
        </p:nvSpPr>
        <p:spPr>
          <a:xfrm>
            <a:off x="540119" y="1549866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合肥庐阳区校级期中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887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5" name="yt_image_12506" title="H_113.13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60441" y="2056173"/>
            <a:ext cx="1853872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D8B07E0-E341-E04A-0E2D-61E0CDC1B8D6}"/>
              </a:ext>
            </a:extLst>
          </p:cNvPr>
          <p:cNvSpPr txBox="1"/>
          <p:nvPr/>
        </p:nvSpPr>
        <p:spPr>
          <a:xfrm>
            <a:off x="450108" y="2929524"/>
            <a:ext cx="5487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BC2DC5-BC1D-78F0-238C-E08ED19ADCC0}"/>
              </a:ext>
            </a:extLst>
          </p:cNvPr>
          <p:cNvSpPr txBox="1"/>
          <p:nvPr/>
        </p:nvSpPr>
        <p:spPr>
          <a:xfrm>
            <a:off x="450108" y="3405012"/>
            <a:ext cx="9185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9042D83-14CB-8517-F6E6-A2C88090DC9E}"/>
              </a:ext>
            </a:extLst>
          </p:cNvPr>
          <p:cNvSpPr txBox="1"/>
          <p:nvPr/>
        </p:nvSpPr>
        <p:spPr>
          <a:xfrm>
            <a:off x="450108" y="3880500"/>
            <a:ext cx="10127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275533C-D4D1-353D-CB01-DA60CA637A81}"/>
              </a:ext>
            </a:extLst>
          </p:cNvPr>
          <p:cNvSpPr txBox="1"/>
          <p:nvPr/>
        </p:nvSpPr>
        <p:spPr>
          <a:xfrm>
            <a:off x="450108" y="4355988"/>
            <a:ext cx="52489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508" name="yt_shape_12508"/>
              <p:cNvSpPr txBox="1"/>
              <p:nvPr/>
            </p:nvSpPr>
            <p:spPr>
              <a:xfrm>
                <a:off x="540000" y="881479"/>
                <a:ext cx="5695470" cy="13234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2508" name="yt_shape_125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81479"/>
                <a:ext cx="5695470" cy="1323439"/>
              </a:xfrm>
              <a:prstGeom prst="rect">
                <a:avLst/>
              </a:prstGeom>
              <a:blipFill>
                <a:blip r:embed="rId2"/>
                <a:stretch>
                  <a:fillRect l="-3319" r="-964" b="-46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2514"/>
              <p:cNvSpPr txBox="1"/>
              <p:nvPr/>
            </p:nvSpPr>
            <p:spPr>
              <a:xfrm>
                <a:off x="540120" y="2809981"/>
                <a:ext cx="9603043" cy="41799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都是等腰直角三角形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43e6b"/>
                  </a:rPr>
                  <a:t>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25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809981"/>
                <a:ext cx="9603043" cy="4179990"/>
              </a:xfrm>
              <a:prstGeom prst="rect">
                <a:avLst/>
              </a:prstGeom>
              <a:blipFill>
                <a:blip r:embed="rId3"/>
                <a:stretch>
                  <a:fillRect l="-1968" t="-1312" b="-14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F3BDB625-9AE8-54E0-2F29-749F60AFEF67}"/>
              </a:ext>
            </a:extLst>
          </p:cNvPr>
          <p:cNvSpPr txBox="1"/>
          <p:nvPr/>
        </p:nvSpPr>
        <p:spPr>
          <a:xfrm>
            <a:off x="450109" y="2348880"/>
            <a:ext cx="5098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FFD4B32D-B302-92F1-A04F-21144D0CCC20}"/>
              </a:ext>
            </a:extLst>
          </p:cNvPr>
          <p:cNvSpPr txBox="1"/>
          <p:nvPr/>
        </p:nvSpPr>
        <p:spPr>
          <a:xfrm>
            <a:off x="450109" y="2824368"/>
            <a:ext cx="5593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都是等腰直角三角形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CE593B2-D728-C940-4DBD-3837BF5FFF51}"/>
                  </a:ext>
                </a:extLst>
              </p:cNvPr>
              <p:cNvSpPr txBox="1"/>
              <p:nvPr/>
            </p:nvSpPr>
            <p:spPr>
              <a:xfrm>
                <a:off x="450109" y="3299856"/>
                <a:ext cx="9277858" cy="12189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5CE593B2-D728-C940-4DBD-3837BF5FFF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3299856"/>
                <a:ext cx="9277858" cy="1218959"/>
              </a:xfrm>
              <a:prstGeom prst="rect">
                <a:avLst/>
              </a:prstGeom>
              <a:blipFill>
                <a:blip r:embed="rId4"/>
                <a:stretch>
                  <a:fillRect l="-1051" r="-1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yt_image_12506" title="H_113.13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60441" y="2056173"/>
            <a:ext cx="1853872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" name="yt_shape_12512"/>
              <p:cNvSpPr txBox="1"/>
              <p:nvPr/>
            </p:nvSpPr>
            <p:spPr>
              <a:xfrm>
                <a:off x="540000" y="908050"/>
                <a:ext cx="1705275" cy="6429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" name="yt_shape_125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8050"/>
                <a:ext cx="1705275" cy="642997"/>
              </a:xfrm>
              <a:prstGeom prst="rect">
                <a:avLst/>
              </a:prstGeom>
              <a:blipFill>
                <a:blip r:embed="rId2"/>
                <a:stretch>
                  <a:fillRect l="-11111" r="-1039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B2C16210-ADFD-DC0F-291C-C096D0EE7099}"/>
              </a:ext>
            </a:extLst>
          </p:cNvPr>
          <p:cNvSpPr txBox="1"/>
          <p:nvPr/>
        </p:nvSpPr>
        <p:spPr>
          <a:xfrm>
            <a:off x="450109" y="1700808"/>
            <a:ext cx="9424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D407AAC-C28F-173A-66F7-995167D0AE94}"/>
              </a:ext>
            </a:extLst>
          </p:cNvPr>
          <p:cNvSpPr txBox="1"/>
          <p:nvPr/>
        </p:nvSpPr>
        <p:spPr>
          <a:xfrm>
            <a:off x="450109" y="2176296"/>
            <a:ext cx="1064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BDF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 smtClean="0">
                <a:solidFill>
                  <a:srgbClr val="FF0000"/>
                </a:solidFill>
                <a:latin typeface="宋体" pitchFamily="24"/>
                <a:ea typeface="宋体" pitchFamily="24"/>
                <a:sym typeface="_⨹_1_43e6b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E72947B-B2FB-B78D-3382-5996C5E731FF}"/>
              </a:ext>
            </a:extLst>
          </p:cNvPr>
          <p:cNvSpPr txBox="1"/>
          <p:nvPr/>
        </p:nvSpPr>
        <p:spPr>
          <a:xfrm>
            <a:off x="450109" y="2651784"/>
            <a:ext cx="2943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EC31249-56D6-12B3-36B6-F4F630243EDF}"/>
                  </a:ext>
                </a:extLst>
              </p:cNvPr>
              <p:cNvSpPr txBox="1"/>
              <p:nvPr/>
            </p:nvSpPr>
            <p:spPr>
              <a:xfrm>
                <a:off x="450109" y="3127272"/>
                <a:ext cx="7671181" cy="7303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1EC31249-56D6-12B3-36B6-F4F630243E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3127272"/>
                <a:ext cx="7671181" cy="730390"/>
              </a:xfrm>
              <a:prstGeom prst="rect">
                <a:avLst/>
              </a:prstGeom>
              <a:blipFill>
                <a:blip r:embed="rId3"/>
                <a:stretch>
                  <a:fillRect l="-1272" r="-135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157766AF-727D-5ED5-0462-A0905554C401}"/>
                  </a:ext>
                </a:extLst>
              </p:cNvPr>
              <p:cNvSpPr txBox="1"/>
              <p:nvPr/>
            </p:nvSpPr>
            <p:spPr>
              <a:xfrm>
                <a:off x="450109" y="3801905"/>
                <a:ext cx="11118499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53292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AC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157766AF-727D-5ED5-0462-A0905554C4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3801905"/>
                <a:ext cx="11118499" cy="851231"/>
              </a:xfrm>
              <a:prstGeom prst="rect">
                <a:avLst/>
              </a:prstGeom>
              <a:blipFill>
                <a:blip r:embed="rId4"/>
                <a:stretch>
                  <a:fillRect l="-877" r="-3125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EBDE458A-77A2-4FBE-6BAC-07898AAC264A}"/>
                  </a:ext>
                </a:extLst>
              </p:cNvPr>
              <p:cNvSpPr txBox="1"/>
              <p:nvPr/>
            </p:nvSpPr>
            <p:spPr>
              <a:xfrm>
                <a:off x="450109" y="4552310"/>
                <a:ext cx="6696646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EBDE458A-77A2-4FBE-6BAC-07898AAC26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4552310"/>
                <a:ext cx="6696646" cy="851230"/>
              </a:xfrm>
              <a:prstGeom prst="rect">
                <a:avLst/>
              </a:prstGeom>
              <a:blipFill>
                <a:blip r:embed="rId5"/>
                <a:stretch>
                  <a:fillRect l="-1457" r="-1457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13AFC7E-7309-CD31-D481-0B0CCDC26DAB}"/>
                  </a:ext>
                </a:extLst>
              </p:cNvPr>
              <p:cNvSpPr txBox="1"/>
              <p:nvPr/>
            </p:nvSpPr>
            <p:spPr>
              <a:xfrm>
                <a:off x="450109" y="5309928"/>
                <a:ext cx="3365881" cy="7303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613AFC7E-7309-CD31-D481-0B0CCDC26D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5309928"/>
                <a:ext cx="3365881" cy="730390"/>
              </a:xfrm>
              <a:prstGeom prst="rect">
                <a:avLst/>
              </a:prstGeom>
              <a:blipFill>
                <a:blip r:embed="rId6"/>
                <a:stretch>
                  <a:fillRect l="-2899" r="-2899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1" name="yt_image_12506" title="H_113.13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60441" y="2056173"/>
            <a:ext cx="1853872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7" grpId="0" build="allAtOnce"/>
      <p:bldP spid="19" grpId="0" build="allAtOnce"/>
      <p:bldP spid="20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18" name="yt_shape_1251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安徽省中考节选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256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520" name="yt_image_12520" title="H_120.03007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28448" y="2491102"/>
            <a:ext cx="1564439" cy="1524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522"/>
              <p:cNvSpPr txBox="1"/>
              <p:nvPr/>
            </p:nvSpPr>
            <p:spPr>
              <a:xfrm>
                <a:off x="540000" y="2300290"/>
                <a:ext cx="9456435" cy="44136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是平行四边形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𝐴𝐸𝐷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5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00290"/>
                <a:ext cx="9456435" cy="4413644"/>
              </a:xfrm>
              <a:prstGeom prst="rect">
                <a:avLst/>
              </a:prstGeom>
              <a:blipFill>
                <a:blip r:embed="rId3"/>
                <a:stretch>
                  <a:fillRect l="-1999" t="-1105" r="-1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A57896B-C5C6-E97C-AF19-106E76712D1B}"/>
              </a:ext>
            </a:extLst>
          </p:cNvPr>
          <p:cNvSpPr txBox="1"/>
          <p:nvPr/>
        </p:nvSpPr>
        <p:spPr>
          <a:xfrm>
            <a:off x="449989" y="2253484"/>
            <a:ext cx="648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789699D-6C7C-1A56-94F6-341528E4E390}"/>
              </a:ext>
            </a:extLst>
          </p:cNvPr>
          <p:cNvSpPr txBox="1"/>
          <p:nvPr/>
        </p:nvSpPr>
        <p:spPr>
          <a:xfrm>
            <a:off x="449989" y="2728972"/>
            <a:ext cx="746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09B834-2490-36EB-4322-8A233BA08BD7}"/>
              </a:ext>
            </a:extLst>
          </p:cNvPr>
          <p:cNvSpPr txBox="1"/>
          <p:nvPr/>
        </p:nvSpPr>
        <p:spPr>
          <a:xfrm>
            <a:off x="449989" y="3204460"/>
            <a:ext cx="736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6676CBF-073C-DAD8-6966-5AECFB20C62E}"/>
              </a:ext>
            </a:extLst>
          </p:cNvPr>
          <p:cNvSpPr txBox="1"/>
          <p:nvPr/>
        </p:nvSpPr>
        <p:spPr>
          <a:xfrm>
            <a:off x="449989" y="3679948"/>
            <a:ext cx="7795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04B2971-BC42-DA93-3664-C30E7CDD2CF7}"/>
              </a:ext>
            </a:extLst>
          </p:cNvPr>
          <p:cNvSpPr txBox="1"/>
          <p:nvPr/>
        </p:nvSpPr>
        <p:spPr>
          <a:xfrm>
            <a:off x="449989" y="4155436"/>
            <a:ext cx="7690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是平行四边形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144BD2B-DECE-496A-8819-01D9727E986C}"/>
              </a:ext>
            </a:extLst>
          </p:cNvPr>
          <p:cNvSpPr txBox="1"/>
          <p:nvPr/>
        </p:nvSpPr>
        <p:spPr>
          <a:xfrm>
            <a:off x="449989" y="4630924"/>
            <a:ext cx="365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7B17197-7507-95D1-3D1B-6E10485F5D7B}"/>
                  </a:ext>
                </a:extLst>
              </p:cNvPr>
              <p:cNvSpPr txBox="1"/>
              <p:nvPr/>
            </p:nvSpPr>
            <p:spPr>
              <a:xfrm>
                <a:off x="449989" y="5106412"/>
                <a:ext cx="9545066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𝐴𝐸𝐷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𝐴𝐹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𝐷𝐸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≌△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SAS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7B17197-7507-95D1-3D1B-6E10485F5D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06412"/>
                <a:ext cx="9545066" cy="1611643"/>
              </a:xfrm>
              <a:prstGeom prst="rect">
                <a:avLst/>
              </a:prstGeom>
              <a:blipFill>
                <a:blip r:embed="rId4"/>
                <a:stretch>
                  <a:fillRect l="-1022" r="-10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24" name="yt_shape_12524"/>
          <p:cNvSpPr txBox="1"/>
          <p:nvPr/>
        </p:nvSpPr>
        <p:spPr>
          <a:xfrm>
            <a:off x="540000" y="900000"/>
            <a:ext cx="87620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25" name="yt_image_12525" title="H_120.03007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56440" y="1531667"/>
            <a:ext cx="1652574" cy="1524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527"/>
              <p:cNvSpPr txBox="1"/>
              <p:nvPr/>
            </p:nvSpPr>
            <p:spPr>
              <a:xfrm>
                <a:off x="540000" y="1390128"/>
                <a:ext cx="9696565" cy="411228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知：四边形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是平行四边形，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>
          <p:sp>
            <p:nvSpPr>
              <p:cNvPr id="4" name="yt_shape_125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0128"/>
                <a:ext cx="9696565" cy="4112280"/>
              </a:xfrm>
              <a:prstGeom prst="rect">
                <a:avLst/>
              </a:prstGeom>
              <a:blipFill>
                <a:blip r:embed="rId3"/>
                <a:stretch>
                  <a:fillRect l="-1950" t="-1185" r="-943" b="-1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F999F50-E567-D21A-24C9-2607D5E970C1}"/>
              </a:ext>
            </a:extLst>
          </p:cNvPr>
          <p:cNvSpPr txBox="1"/>
          <p:nvPr/>
        </p:nvSpPr>
        <p:spPr>
          <a:xfrm>
            <a:off x="449989" y="1343322"/>
            <a:ext cx="633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393B921-2D28-F886-3E88-A000C3DEC8E5}"/>
                  </a:ext>
                </a:extLst>
              </p:cNvPr>
              <p:cNvSpPr txBox="1"/>
              <p:nvPr/>
            </p:nvSpPr>
            <p:spPr>
              <a:xfrm>
                <a:off x="449989" y="1818810"/>
                <a:ext cx="8133842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393B921-2D28-F886-3E88-A000C3DEC8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18810"/>
                <a:ext cx="8133842" cy="771792"/>
              </a:xfrm>
              <a:prstGeom prst="rect">
                <a:avLst/>
              </a:prstGeom>
              <a:blipFill>
                <a:blip r:embed="rId4"/>
                <a:stretch>
                  <a:fillRect l="-1199" r="-119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5860055-36C9-53F6-3294-ADAC0DF1F0FF}"/>
              </a:ext>
            </a:extLst>
          </p:cNvPr>
          <p:cNvSpPr txBox="1"/>
          <p:nvPr/>
        </p:nvSpPr>
        <p:spPr>
          <a:xfrm>
            <a:off x="449989" y="2496990"/>
            <a:ext cx="9138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知：四边形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是平行四边形，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A90D5A3-7C2C-E8A1-8174-23F4547BE70C}"/>
              </a:ext>
            </a:extLst>
          </p:cNvPr>
          <p:cNvSpPr txBox="1"/>
          <p:nvPr/>
        </p:nvSpPr>
        <p:spPr>
          <a:xfrm>
            <a:off x="449989" y="2972478"/>
            <a:ext cx="978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971592D-AB93-CFF4-D380-1EAF795168B5}"/>
                  </a:ext>
                </a:extLst>
              </p:cNvPr>
              <p:cNvSpPr txBox="1"/>
              <p:nvPr/>
            </p:nvSpPr>
            <p:spPr>
              <a:xfrm>
                <a:off x="449989" y="3447966"/>
                <a:ext cx="8281226" cy="7759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971592D-AB93-CFF4-D380-1EAF795168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47966"/>
                <a:ext cx="8281226" cy="775920"/>
              </a:xfrm>
              <a:prstGeom prst="rect">
                <a:avLst/>
              </a:prstGeom>
              <a:blipFill>
                <a:blip r:embed="rId5"/>
                <a:stretch>
                  <a:fillRect l="-1178" r="-1178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A9FCCAA3-A3D3-F4BF-762C-2305248BD3DF}"/>
              </a:ext>
            </a:extLst>
          </p:cNvPr>
          <p:cNvSpPr txBox="1"/>
          <p:nvPr/>
        </p:nvSpPr>
        <p:spPr>
          <a:xfrm>
            <a:off x="449989" y="4130274"/>
            <a:ext cx="8536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FF8F94C-C80D-14C4-43F2-4CE31A51FE37}"/>
                  </a:ext>
                </a:extLst>
              </p:cNvPr>
              <p:cNvSpPr txBox="1"/>
              <p:nvPr/>
            </p:nvSpPr>
            <p:spPr>
              <a:xfrm>
                <a:off x="449989" y="4605762"/>
                <a:ext cx="4861496" cy="9036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FF8F94C-C80D-14C4-43F2-4CE31A51FE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05762"/>
                <a:ext cx="4861496" cy="903681"/>
              </a:xfrm>
              <a:prstGeom prst="rect">
                <a:avLst/>
              </a:prstGeom>
              <a:blipFill>
                <a:blip r:embed="rId6"/>
                <a:stretch>
                  <a:fillRect l="-2008" r="-2133" b="-27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0" name="yt_shape_12430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绵阳市中考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黄金分割由于其美学性质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受到摄影爱好者和艺术家的喜爱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78ab"/>
              </a:rPr>
              <a:t>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影中有一种拍摄手法叫黄金构图法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其原理是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的底边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3438"/>
              </a:rPr>
              <a:t>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为圆心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为半径作圆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其与底边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7eb8"/>
              </a:rPr>
              <a:t>这样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就把正方形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延伸为矩形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称其为黄金矩形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7341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34" name="yt_table_12434_skip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1266503"/>
                  </p:ext>
                </p:extLst>
              </p:nvPr>
            </p:nvGraphicFramePr>
            <p:xfrm>
              <a:off x="540047" y="3299829"/>
              <a:ext cx="6498210" cy="1050164"/>
            </p:xfrm>
            <a:graphic>
              <a:graphicData uri="http://schemas.openxmlformats.org/drawingml/2006/table">
                <a:tbl>
                  <a:tblPr/>
                  <a:tblGrid>
                    <a:gridCol w="3638995">
                      <a:extLst>
                        <a:ext uri="{9D8B030D-6E8A-4147-A177-3AD203B41FA5}">
                          <a16:colId xmlns:a16="http://schemas.microsoft.com/office/drawing/2014/main" val="10397"/>
                        </a:ext>
                      </a:extLst>
                    </a:gridCol>
                    <a:gridCol w="2859215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434" name="yt_table_12434_skip" descr="{&quot;rangeId&quot;:3,&quot;type&quot;:&quot;Option&quot;,&quot;drawing&quot;:[&quot;yt_shape_12431&quot;]}" title="H_73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51266503"/>
                  </p:ext>
                </p:extLst>
              </p:nvPr>
            </p:nvGraphicFramePr>
            <p:xfrm>
              <a:off x="540047" y="3299829"/>
              <a:ext cx="6498210" cy="929260"/>
            </p:xfrm>
            <a:graphic>
              <a:graphicData uri="http://schemas.openxmlformats.org/drawingml/2006/table">
                <a:tbl>
                  <a:tblPr/>
                  <a:tblGrid>
                    <a:gridCol w="3638995">
                      <a:extLst>
                        <a:ext uri="{9D8B030D-6E8A-4147-A177-3AD203B41FA5}">
                          <a16:colId xmlns:a16="http://schemas.microsoft.com/office/drawing/2014/main" val="10397"/>
                        </a:ext>
                      </a:extLst>
                    </a:gridCol>
                    <a:gridCol w="2859215">
                      <a:extLst>
                        <a:ext uri="{9D8B030D-6E8A-4147-A177-3AD203B41FA5}">
                          <a16:colId xmlns:a16="http://schemas.microsoft.com/office/drawing/2014/main" val="10398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597" r="-78428" b="-1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7505" t="-2597" b="-1389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8"/>
                      </a:ext>
                    </a:extLst>
                  </a:tr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3947" r="-78428" b="-4078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27505" t="-10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431" name="yt_shape_12431_skip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09533" y="3299829"/>
            <a:ext cx="1840356" cy="1772172"/>
            <a:chOff x="0" y="0"/>
            <a:chExt cx="1840356" cy="1772172"/>
          </a:xfrm>
        </p:grpSpPr>
        <p:pic>
          <p:nvPicPr>
            <p:cNvPr id="2" name="yt_image_12431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40356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33" name="yt_shape_12433"/>
            <p:cNvSpPr txBox="1"/>
            <p:nvPr/>
          </p:nvSpPr>
          <p:spPr>
            <a:xfrm>
              <a:off x="386897" y="14121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3BD7155-F7CF-36DA-0C61-FA7CCF72D476}"/>
              </a:ext>
            </a:extLst>
          </p:cNvPr>
          <p:cNvSpPr txBox="1"/>
          <p:nvPr/>
        </p:nvSpPr>
        <p:spPr>
          <a:xfrm>
            <a:off x="1059708" y="275514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35" name="yt_shape_12435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相似三角形的判定与性质</a:t>
            </a:r>
          </a:p>
        </p:txBody>
      </p:sp>
      <p:sp>
        <p:nvSpPr>
          <p:cNvPr id="12436" name="yt_shape_12436"/>
          <p:cNvSpPr txBox="1"/>
          <p:nvPr/>
        </p:nvSpPr>
        <p:spPr>
          <a:xfrm>
            <a:off x="540119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哈尔滨市中考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5fd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40" name="yt_table_1244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1711303"/>
              </p:ext>
            </p:extLst>
          </p:nvPr>
        </p:nvGraphicFramePr>
        <p:xfrm>
          <a:off x="540047" y="2354640"/>
          <a:ext cx="729551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9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00"/>
                    </a:ext>
                  </a:extLst>
                </a:gridCol>
                <a:gridCol w="2119630">
                  <a:extLst>
                    <a:ext uri="{9D8B030D-6E8A-4147-A177-3AD203B41FA5}">
                      <a16:colId xmlns:a16="http://schemas.microsoft.com/office/drawing/2014/main" val="1040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4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</a:tbl>
          </a:graphicData>
        </a:graphic>
      </p:graphicFrame>
      <p:grpSp>
        <p:nvGrpSpPr>
          <p:cNvPr id="12437" name="yt_shape_12437_skip" title="H_127.03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9658" y="2354640"/>
            <a:ext cx="1710203" cy="1613295"/>
            <a:chOff x="0" y="0"/>
            <a:chExt cx="1710203" cy="1613295"/>
          </a:xfrm>
        </p:grpSpPr>
        <p:pic>
          <p:nvPicPr>
            <p:cNvPr id="3" name="yt_image_12437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10203" cy="12172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39" name="yt_shape_12439"/>
            <p:cNvSpPr txBox="1"/>
            <p:nvPr/>
          </p:nvSpPr>
          <p:spPr>
            <a:xfrm>
              <a:off x="321820" y="125329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442" name="yt_shape_12442"/>
          <p:cNvSpPr txBox="1"/>
          <p:nvPr/>
        </p:nvSpPr>
        <p:spPr>
          <a:xfrm>
            <a:off x="540119" y="401836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徐州市中考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若方格纸中每个小正方形的边长均为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22c8"/>
              </a:rPr>
              <a:t>则阴影部分的面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46" name="yt_table_12446_skip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9532530"/>
                  </p:ext>
                </p:extLst>
              </p:nvPr>
            </p:nvGraphicFramePr>
            <p:xfrm>
              <a:off x="540047" y="4977802"/>
              <a:ext cx="7390766" cy="674878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40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05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40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446" name="yt_table_12446_skip" descr="{&quot;rangeId&quot;:6,&quot;type&quot;:&quot;Option&quot;,&quot;drawing&quot;:[&quot;yt_shape_12443&quot;]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09532530"/>
                  </p:ext>
                </p:extLst>
              </p:nvPr>
            </p:nvGraphicFramePr>
            <p:xfrm>
              <a:off x="540047" y="4977802"/>
              <a:ext cx="7390766" cy="635953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40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04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05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406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1667" r="-5689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1262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443" name="yt_shape_12443_skip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87308" y="4977802"/>
            <a:ext cx="1162431" cy="1558431"/>
            <a:chOff x="0" y="0"/>
            <a:chExt cx="1162431" cy="1558431"/>
          </a:xfrm>
        </p:grpSpPr>
        <p:pic>
          <p:nvPicPr>
            <p:cNvPr id="2" name="yt_image_12443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162431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45" name="yt_shape_12445"/>
            <p:cNvSpPr txBox="1"/>
            <p:nvPr/>
          </p:nvSpPr>
          <p:spPr>
            <a:xfrm>
              <a:off x="47934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5" name="yt_shape_1714226194304">
            <a:extLst>
              <a:ext uri="{FF2B5EF4-FFF2-40B4-BE49-F238E27FC236}">
                <a16:creationId xmlns:a16="http://schemas.microsoft.com/office/drawing/2014/main" id="{ED456E9D-F06B-835F-2055-147F5C9502F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E28823AD-DCAB-FFF1-75E9-01E222164259}"/>
              </a:ext>
            </a:extLst>
          </p:cNvPr>
          <p:cNvSpPr txBox="1"/>
          <p:nvPr/>
        </p:nvSpPr>
        <p:spPr>
          <a:xfrm>
            <a:off x="10714882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660FEEA-1D8B-503E-0E04-B2E90333F331}"/>
              </a:ext>
            </a:extLst>
          </p:cNvPr>
          <p:cNvSpPr txBox="1"/>
          <p:nvPr/>
        </p:nvSpPr>
        <p:spPr>
          <a:xfrm>
            <a:off x="1669308" y="444704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7" name="yt_shape_1244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东营市中考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12d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51" name="yt_table_1245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0419018"/>
              </p:ext>
            </p:extLst>
          </p:nvPr>
        </p:nvGraphicFramePr>
        <p:xfrm>
          <a:off x="540047" y="1859435"/>
          <a:ext cx="7886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0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0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0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4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1.8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2.4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3.2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p:grpSp>
        <p:nvGrpSpPr>
          <p:cNvPr id="12448" name="yt_shape_12448_skip" title="H_159.8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2582" y="1859435"/>
            <a:ext cx="1787295" cy="2030490"/>
            <a:chOff x="0" y="0"/>
            <a:chExt cx="1787295" cy="2030490"/>
          </a:xfrm>
        </p:grpSpPr>
        <p:pic>
          <p:nvPicPr>
            <p:cNvPr id="2" name="yt_image_1244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87295" cy="16344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50" name="yt_shape_12450"/>
            <p:cNvSpPr txBox="1"/>
            <p:nvPr/>
          </p:nvSpPr>
          <p:spPr>
            <a:xfrm>
              <a:off x="360366" y="167049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E14B214-7C88-044A-2CA1-549CC175D7EC}"/>
              </a:ext>
            </a:extLst>
          </p:cNvPr>
          <p:cNvSpPr txBox="1"/>
          <p:nvPr/>
        </p:nvSpPr>
        <p:spPr>
          <a:xfrm>
            <a:off x="780817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53" name="yt_shape_12453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18f5"/>
              </a:rPr>
              <a:t>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并延长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4bc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457" name="yt_table_12457_skip" title="H_5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4080991"/>
                  </p:ext>
                </p:extLst>
              </p:nvPr>
            </p:nvGraphicFramePr>
            <p:xfrm>
              <a:off x="540047" y="2339566"/>
              <a:ext cx="8943786" cy="759524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411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  <a:gridCol w="2716657">
                      <a:extLst>
                        <a:ext uri="{9D8B030D-6E8A-4147-A177-3AD203B41FA5}">
                          <a16:colId xmlns:a16="http://schemas.microsoft.com/office/drawing/2014/main" val="10413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04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457" name="yt_table_12457_skip" descr="{&quot;rangeId&quot;:8,&quot;type&quot;:&quot;Option&quot;,&quot;drawing&quot;:[&quot;yt_shape_12454&quot;]}" title="H_56.35503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4080991"/>
                  </p:ext>
                </p:extLst>
              </p:nvPr>
            </p:nvGraphicFramePr>
            <p:xfrm>
              <a:off x="540047" y="2339566"/>
              <a:ext cx="8943786" cy="715709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411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412"/>
                        </a:ext>
                      </a:extLst>
                    </a:gridCol>
                    <a:gridCol w="2716657">
                      <a:extLst>
                        <a:ext uri="{9D8B030D-6E8A-4147-A177-3AD203B41FA5}">
                          <a16:colId xmlns:a16="http://schemas.microsoft.com/office/drawing/2014/main" val="10413"/>
                        </a:ext>
                      </a:extLst>
                    </a:gridCol>
                    <a:gridCol w="1484440">
                      <a:extLst>
                        <a:ext uri="{9D8B030D-6E8A-4147-A177-3AD203B41FA5}">
                          <a16:colId xmlns:a16="http://schemas.microsoft.com/office/drawing/2014/main" val="10414"/>
                        </a:ext>
                      </a:extLst>
                    </a:gridCol>
                  </a:tblGrid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0688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9704" r="-185984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4439" r="-54709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01639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454" name="yt_shape_12454_skip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1883" y="2339566"/>
            <a:ext cx="2168079" cy="1734453"/>
            <a:chOff x="0" y="0"/>
            <a:chExt cx="2251650" cy="1734453"/>
          </a:xfrm>
        </p:grpSpPr>
        <p:pic>
          <p:nvPicPr>
            <p:cNvPr id="2" name="yt_image_12454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51650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56" name="yt_shape_12456"/>
            <p:cNvSpPr txBox="1"/>
            <p:nvPr/>
          </p:nvSpPr>
          <p:spPr>
            <a:xfrm>
              <a:off x="592544" y="1374453"/>
              <a:ext cx="148347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1_cb12a"/>
                </a:rPr>
                <a:t>题</a:t>
              </a:r>
              <a:r>
                <a:rPr lang="zh-CN" altLang="zh-CN" sz="2400" b="0" i="0" u="none" dirty="0" smtClean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  <a:endPara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EFF482E-7188-5D6B-027C-4424D30D3957}"/>
              </a:ext>
            </a:extLst>
          </p:cNvPr>
          <p:cNvSpPr txBox="1"/>
          <p:nvPr/>
        </p:nvSpPr>
        <p:spPr>
          <a:xfrm>
            <a:off x="3001221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58" name="yt_shape_12458"/>
              <p:cNvSpPr txBox="1"/>
              <p:nvPr/>
            </p:nvSpPr>
            <p:spPr>
              <a:xfrm>
                <a:off x="540119" y="900000"/>
                <a:ext cx="11492915" cy="112543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上海市中考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685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IsAddLine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58" name="yt_shape_12458" descr="{&quot;rangeId&quot;:9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5436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63" name="yt_shape_12463"/>
          <p:cNvSpPr txBox="1"/>
          <p:nvPr/>
        </p:nvSpPr>
        <p:spPr>
          <a:xfrm>
            <a:off x="540000" y="423856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60" name="yt_shape_12460" title="H_154.3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94606" y="2228588"/>
            <a:ext cx="1202787" cy="1959624"/>
            <a:chOff x="0" y="0"/>
            <a:chExt cx="1202787" cy="1959624"/>
          </a:xfrm>
        </p:grpSpPr>
        <p:pic>
          <p:nvPicPr>
            <p:cNvPr id="2" name="yt_image_1246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202787" cy="156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62" name="yt_shape_12462"/>
            <p:cNvSpPr txBox="1"/>
            <p:nvPr/>
          </p:nvSpPr>
          <p:spPr>
            <a:xfrm>
              <a:off x="68112" y="159962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23FC9AC-09E7-429F-BCAE-7DAE4ADA88C0}"/>
                  </a:ext>
                </a:extLst>
              </p:cNvPr>
              <p:cNvSpPr txBox="1"/>
              <p:nvPr/>
            </p:nvSpPr>
            <p:spPr>
              <a:xfrm>
                <a:off x="4932192" y="1328682"/>
                <a:ext cx="1189737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, 'mathAnswerShape': 1, 'pageBreak': True}">
                <a:extLst>
                  <a:ext uri="{FF2B5EF4-FFF2-40B4-BE49-F238E27FC236}">
                    <a16:creationId xmlns:a16="http://schemas.microsoft.com/office/drawing/2014/main" id="{A23FC9AC-09E7-429F-BCAE-7DAE4ADA88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192" y="1328682"/>
                <a:ext cx="1189737" cy="732676"/>
              </a:xfrm>
              <a:prstGeom prst="rect">
                <a:avLst/>
              </a:prstGeom>
              <a:blipFill>
                <a:blip r:embed="rId4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2D176AAB-5E0C-1F6F-09B5-3EB277AA38A6}"/>
              </a:ext>
            </a:extLst>
          </p:cNvPr>
          <p:cNvCxnSpPr/>
          <p:nvPr/>
        </p:nvCxnSpPr>
        <p:spPr>
          <a:xfrm>
            <a:off x="4669778" y="2033602"/>
            <a:ext cx="1362139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464" name="yt_shape_12464"/>
              <p:cNvSpPr txBox="1"/>
              <p:nvPr/>
            </p:nvSpPr>
            <p:spPr>
              <a:xfrm>
                <a:off x="540119" y="900000"/>
                <a:ext cx="11492915" cy="16030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东营市中考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b0ca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是矩形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6906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64" name="yt_shape_124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3003"/>
              </a:xfrm>
              <a:prstGeom prst="rect">
                <a:avLst/>
              </a:prstGeom>
              <a:blipFill>
                <a:blip r:embed="rId2"/>
                <a:stretch>
                  <a:fillRect l="-1645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469" name="yt_shape_12469"/>
          <p:cNvSpPr txBox="1"/>
          <p:nvPr/>
        </p:nvSpPr>
        <p:spPr>
          <a:xfrm>
            <a:off x="540000" y="447958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466" name="yt_shape_12466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6505" y="2706155"/>
            <a:ext cx="2198988" cy="1723023"/>
            <a:chOff x="0" y="0"/>
            <a:chExt cx="2198988" cy="1723023"/>
          </a:xfrm>
        </p:grpSpPr>
        <p:pic>
          <p:nvPicPr>
            <p:cNvPr id="2" name="yt_image_12466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98988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68" name="yt_shape_12468"/>
            <p:cNvSpPr txBox="1"/>
            <p:nvPr/>
          </p:nvSpPr>
          <p:spPr>
            <a:xfrm>
              <a:off x="566213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4D682B5-193B-EBBD-2A1C-A67A40557787}"/>
                  </a:ext>
                </a:extLst>
              </p:cNvPr>
              <p:cNvSpPr txBox="1"/>
              <p:nvPr/>
            </p:nvSpPr>
            <p:spPr>
              <a:xfrm>
                <a:off x="2828183" y="1700808"/>
                <a:ext cx="78968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4D682B5-193B-EBBD-2A1C-A67A405577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8183" y="1700808"/>
                <a:ext cx="789686" cy="730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0" name="yt_shape_12470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广东省中考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边长分别为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的三个正方形拼接在一起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02f3,isEnd"/>
              </a:rPr>
              <a:t>它们的底边在同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则图中阴影部分的面积为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.</a:t>
            </a:r>
          </a:p>
        </p:txBody>
      </p:sp>
      <p:pic>
        <p:nvPicPr>
          <p:cNvPr id="12471" name="yt_image_12471" title="H_91.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5720" y="2011799"/>
            <a:ext cx="1940558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E2AA00-A129-CB56-3A57-2B1ED34EEF59}"/>
              </a:ext>
            </a:extLst>
          </p:cNvPr>
          <p:cNvSpPr txBox="1"/>
          <p:nvPr/>
        </p:nvSpPr>
        <p:spPr>
          <a:xfrm>
            <a:off x="69271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3" name="yt_shape_12473"/>
          <p:cNvSpPr txBox="1"/>
          <p:nvPr/>
        </p:nvSpPr>
        <p:spPr>
          <a:xfrm>
            <a:off x="540000" y="900000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图形的位似</a:t>
            </a:r>
          </a:p>
        </p:txBody>
      </p:sp>
      <p:sp>
        <p:nvSpPr>
          <p:cNvPr id="12474" name="yt_shape_12474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2ad24"/>
              </a:rPr>
              <a:t>3.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478" name="yt_table_1247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736059"/>
              </p:ext>
            </p:extLst>
          </p:nvPr>
        </p:nvGraphicFramePr>
        <p:xfrm>
          <a:off x="540047" y="2354640"/>
          <a:ext cx="7352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417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</a:tbl>
          </a:graphicData>
        </a:graphic>
      </p:graphicFrame>
      <p:grpSp>
        <p:nvGrpSpPr>
          <p:cNvPr id="12475" name="yt_shape_12475_skip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58089" y="2354640"/>
            <a:ext cx="1891812" cy="1805319"/>
            <a:chOff x="0" y="0"/>
            <a:chExt cx="1891812" cy="1805319"/>
          </a:xfrm>
        </p:grpSpPr>
        <p:pic>
          <p:nvPicPr>
            <p:cNvPr id="2" name="yt_image_12475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91812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477" name="yt_shape_12477"/>
            <p:cNvSpPr txBox="1"/>
            <p:nvPr/>
          </p:nvSpPr>
          <p:spPr>
            <a:xfrm>
              <a:off x="336442" y="144531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26194384">
            <a:extLst>
              <a:ext uri="{FF2B5EF4-FFF2-40B4-BE49-F238E27FC236}">
                <a16:creationId xmlns:a16="http://schemas.microsoft.com/office/drawing/2014/main" id="{779B9D6B-C20F-ECC3-CE5A-127EE59424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FD86F9A-2F55-5F1C-E50A-B8E49463F9E2}"/>
              </a:ext>
            </a:extLst>
          </p:cNvPr>
          <p:cNvSpPr txBox="1"/>
          <p:nvPr/>
        </p:nvSpPr>
        <p:spPr>
          <a:xfrm>
            <a:off x="6531821" y="18238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1277</Words>
  <Application>Microsoft Office PowerPoint</Application>
  <PresentationFormat>宽屏</PresentationFormat>
  <Paragraphs>143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70" baseType="lpstr">
      <vt:lpstr>,isEnd</vt:lpstr>
      <vt:lpstr>_⨹_1_16906,isEnd</vt:lpstr>
      <vt:lpstr>_⨹_1_1e3bd,isEnd</vt:lpstr>
      <vt:lpstr>_⨹_1_212dc</vt:lpstr>
      <vt:lpstr>_⨹_1_37747</vt:lpstr>
      <vt:lpstr>_⨹_1_37747IsAddLine,isEnd</vt:lpstr>
      <vt:lpstr>_⨹_1_43e6b</vt:lpstr>
      <vt:lpstr>_⨹_1_4535c,isEnd</vt:lpstr>
      <vt:lpstr>_⨹_1_53292</vt:lpstr>
      <vt:lpstr>_⨹_1_56e9c,isEnd</vt:lpstr>
      <vt:lpstr>_⨹_1_62560</vt:lpstr>
      <vt:lpstr>_⨹_1_7b0ca,isEnd</vt:lpstr>
      <vt:lpstr>_⨹_1_85fd0</vt:lpstr>
      <vt:lpstr>_⨹_1_8f4ad,isEnd</vt:lpstr>
      <vt:lpstr>_⨹_1_9d7c8,isEnd</vt:lpstr>
      <vt:lpstr>_⨹_1_a3033,isEnd</vt:lpstr>
      <vt:lpstr>_⨹_1_a46fb,isEnd</vt:lpstr>
      <vt:lpstr>_⨹_1_b18f5</vt:lpstr>
      <vt:lpstr>_⨹_1_b4988,isEnd</vt:lpstr>
      <vt:lpstr>_⨹_1_b6854</vt:lpstr>
      <vt:lpstr>_⨹_1_b7341</vt:lpstr>
      <vt:lpstr>_⨹_1_c01b7,isEnd</vt:lpstr>
      <vt:lpstr>_⨹_1_c4bc4</vt:lpstr>
      <vt:lpstr>_⨹_1_cb12a</vt:lpstr>
      <vt:lpstr>_⨹_1_d3438</vt:lpstr>
      <vt:lpstr>_⨹_1_e887e</vt:lpstr>
      <vt:lpstr>_⨹_1_f78ab</vt:lpstr>
      <vt:lpstr>_⨹_17_cfc50,isEnd</vt:lpstr>
      <vt:lpstr>_⨹_2_2ad24</vt:lpstr>
      <vt:lpstr>_⨹_2_57eb8</vt:lpstr>
      <vt:lpstr>_⨹_2_6bde4,isEnd</vt:lpstr>
      <vt:lpstr>_⨹_2_87676</vt:lpstr>
      <vt:lpstr>_⨹_3_1ab16</vt:lpstr>
      <vt:lpstr>_⨹_5_be500,isEnd</vt:lpstr>
      <vt:lpstr>_⨹_7_822c8</vt:lpstr>
      <vt:lpstr>_⨹_7_b02f3,isEnd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14</cp:revision>
  <dcterms:created xsi:type="dcterms:W3CDTF">2024-04-27T13:50:22Z</dcterms:created>
  <dcterms:modified xsi:type="dcterms:W3CDTF">2024-04-28T03:15:38Z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