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  <p:sldId id="357" r:id="rId36"/>
    <p:sldId id="358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629" y="-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3200" y="2962275"/>
            <a:ext cx="6705600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412875"/>
            <a:ext cx="10525125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4004945"/>
            <a:ext cx="2806065" cy="2788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5866" y="296275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268730"/>
            <a:ext cx="10458450" cy="3324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5820" y="4509135"/>
            <a:ext cx="3057525" cy="2305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5133" y="3157488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2628900"/>
            <a:ext cx="10410825" cy="1600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1267" y="3682422"/>
            <a:ext cx="1158800" cy="466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341120"/>
            <a:ext cx="10467975" cy="1943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08120" y="3357245"/>
            <a:ext cx="3838575" cy="2457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91267" y="2751668"/>
            <a:ext cx="904800" cy="43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701165"/>
            <a:ext cx="104298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720" y="3213100"/>
            <a:ext cx="2447925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82999" y="2226155"/>
            <a:ext cx="769333" cy="7371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2371725"/>
            <a:ext cx="10429875" cy="2114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44532" y="2717221"/>
            <a:ext cx="1522867" cy="432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9470" y="1343025"/>
            <a:ext cx="79724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4866" y="2581754"/>
            <a:ext cx="6992334" cy="3124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259205"/>
            <a:ext cx="10448925" cy="534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9608" y="1212320"/>
            <a:ext cx="5200650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2324100"/>
            <a:ext cx="998220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0200" y="3165955"/>
            <a:ext cx="7864400" cy="889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8473" y="4071599"/>
            <a:ext cx="8407194" cy="6189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918970"/>
            <a:ext cx="10544175" cy="3019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412875"/>
            <a:ext cx="8943975" cy="561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2190115"/>
            <a:ext cx="1043940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40533" y="2251555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13586" y="4285615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836930"/>
            <a:ext cx="9982200" cy="4772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8880" y="5661025"/>
            <a:ext cx="9496425" cy="923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52597" y="981555"/>
            <a:ext cx="7331003" cy="27437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4624" y="3760470"/>
            <a:ext cx="10222243" cy="23693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0201" y="6070020"/>
            <a:ext cx="9862532" cy="584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600"/>
                            </p:stCondLst>
                            <p:childTnLst>
                              <p:par>
                                <p:cTn id="9" presetID="22" presetClass="exit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2085975"/>
            <a:ext cx="10429875" cy="2686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9820" y="1344295"/>
            <a:ext cx="9991725" cy="4743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0933" y="1286354"/>
            <a:ext cx="6823000" cy="2777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733" y="4046304"/>
            <a:ext cx="9786334" cy="2168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314450"/>
            <a:ext cx="1057275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1275" y="630555"/>
            <a:ext cx="9570085" cy="61614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802" y="647701"/>
            <a:ext cx="3632731" cy="244030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3050" y="1457325"/>
            <a:ext cx="9105900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1265" y="1921355"/>
            <a:ext cx="9219067" cy="4174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195" y="857250"/>
            <a:ext cx="93249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133" y="752954"/>
            <a:ext cx="9811734" cy="5749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300480"/>
            <a:ext cx="104584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69533" y="4808487"/>
            <a:ext cx="7246334" cy="1626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0295" y="1306195"/>
            <a:ext cx="10010775" cy="4819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6880" y="1239664"/>
            <a:ext cx="4985320" cy="4960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05332" y="1421820"/>
            <a:ext cx="3021467" cy="31247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799" y="1726620"/>
            <a:ext cx="7271734" cy="3048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7065" y="4732287"/>
            <a:ext cx="8685667" cy="1634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9345" y="1245235"/>
            <a:ext cx="997267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44132" y="1184753"/>
            <a:ext cx="5561467" cy="1397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6865" y="2268486"/>
            <a:ext cx="3046867" cy="30231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0198" y="2429352"/>
            <a:ext cx="7334956" cy="4310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362075"/>
            <a:ext cx="1042987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5133" y="209068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5133" y="4221088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8495" y="1000125"/>
            <a:ext cx="8334375" cy="2847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00250" y="3933190"/>
            <a:ext cx="3752850" cy="790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62200" y="829154"/>
            <a:ext cx="8880400" cy="43778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6545" y="1285875"/>
            <a:ext cx="9058275" cy="4286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98132" y="1159933"/>
            <a:ext cx="9600067" cy="4766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899920"/>
            <a:ext cx="10458450" cy="3057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8395" y="1287780"/>
            <a:ext cx="9934575" cy="5286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5533" y="1260955"/>
            <a:ext cx="3791934" cy="2151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5616" y="3441823"/>
            <a:ext cx="4418384" cy="8761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2549" y="4424618"/>
            <a:ext cx="6594318" cy="23063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878205"/>
            <a:ext cx="920115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065" y="778355"/>
            <a:ext cx="3698801" cy="1321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48574" y="2120279"/>
            <a:ext cx="9866559" cy="46784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3300" y="1819275"/>
            <a:ext cx="5105400" cy="3219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184600" y="1760487"/>
            <a:ext cx="5654600" cy="3565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2147570"/>
            <a:ext cx="10429875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40533" y="2251555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380490"/>
            <a:ext cx="1048702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3573145"/>
            <a:ext cx="2638425" cy="310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89732" y="181128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701165"/>
            <a:ext cx="10372725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573145"/>
            <a:ext cx="24193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2800" y="1760488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557020"/>
            <a:ext cx="10458450" cy="1495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11650" y="3501390"/>
            <a:ext cx="3524250" cy="2200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03467" y="200602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81200"/>
            <a:ext cx="10534650" cy="289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89733" y="1989088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628775"/>
            <a:ext cx="10506075" cy="1381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3501390"/>
            <a:ext cx="2867025" cy="2381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08267" y="2031421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2025-04-29T06:42:34Z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