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02" r:id="rId3"/>
    <p:sldId id="324" r:id="rId4"/>
    <p:sldId id="334" r:id="rId5"/>
    <p:sldId id="333" r:id="rId6"/>
    <p:sldId id="332" r:id="rId7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5500" y="3009900"/>
            <a:ext cx="546100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66763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6595" y="863600"/>
            <a:ext cx="6871335" cy="12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6450" y="2341029"/>
            <a:ext cx="1601385" cy="26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6595" y="2888615"/>
            <a:ext cx="231711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6450" y="3424710"/>
            <a:ext cx="1548398" cy="288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96450" y="3972440"/>
            <a:ext cx="1218701" cy="29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6450" y="4514281"/>
            <a:ext cx="1583722" cy="294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6595" y="5008880"/>
            <a:ext cx="342836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50875" y="5601335"/>
            <a:ext cx="3810000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96595" y="6059805"/>
            <a:ext cx="4477385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6" grpId="0" bldLvl="0" animBg="1"/>
      <p:bldP spid="19" grpId="0" bldLvl="0" animBg="1"/>
      <p:bldP spid="22" grpId="0" bldLvl="0" animBg="1"/>
      <p:bldP spid="24" grpId="0" bldLvl="0" animBg="1"/>
      <p:bldP spid="26" grpId="0" bldLvl="0" animBg="1"/>
      <p:bldP spid="28" grpId="0" bldLvl="0" animBg="1"/>
      <p:bldP spid="32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950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41278" y="2793538"/>
            <a:ext cx="385244" cy="34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2181924"/>
            <a:ext cx="371428" cy="41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39047" y="3815332"/>
            <a:ext cx="352380" cy="400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620395"/>
            <a:ext cx="8134985" cy="5066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75685" y="3647440"/>
            <a:ext cx="1105535" cy="496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602" r="46889"/>
          <a:stretch>
            <a:fillRect/>
          </a:stretch>
        </p:blipFill>
        <p:spPr>
          <a:xfrm>
            <a:off x="8040370" y="4869180"/>
            <a:ext cx="3975100" cy="2073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785"/>
            <a:ext cx="9227185" cy="207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71"/>
          <a:stretch>
            <a:fillRect/>
          </a:stretch>
        </p:blipFill>
        <p:spPr>
          <a:xfrm>
            <a:off x="9192260" y="3140710"/>
            <a:ext cx="2828925" cy="341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25" y="2687770"/>
            <a:ext cx="10800000" cy="148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602095" y="2648585"/>
            <a:ext cx="2185670" cy="1330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77142" y="5145005"/>
            <a:ext cx="1380952" cy="552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19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79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1035050"/>
            <a:ext cx="4354195" cy="1456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4530" y="2734945"/>
            <a:ext cx="369125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4530" y="4382770"/>
            <a:ext cx="7387590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4530" y="5135880"/>
            <a:ext cx="5732145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/>
        </p:nvSpPr>
        <p:spPr bwMode="white">
          <a:xfrm>
            <a:off x="684530" y="6153150"/>
            <a:ext cx="357124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9420" y="1123950"/>
            <a:ext cx="4480560" cy="2642870"/>
          </a:xfrm>
          <a:prstGeom prst="rect">
            <a:avLst/>
          </a:prstGeom>
        </p:spPr>
      </p:pic>
      <p:sp useBgFill="1">
        <p:nvSpPr>
          <p:cNvPr id="42" name="矩形 41"/>
          <p:cNvSpPr/>
          <p:nvPr/>
        </p:nvSpPr>
        <p:spPr bwMode="white">
          <a:xfrm>
            <a:off x="695325" y="3501390"/>
            <a:ext cx="3691255" cy="69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0" grpId="0" bldLvl="0" animBg="1"/>
      <p:bldP spid="30" grpId="0" bldLvl="0" animBg="1"/>
      <p:bldP spid="36" grpId="0" bldLvl="0" animBg="1"/>
      <p:bldP spid="41" grpId="0" bldLvl="0" animBg="1"/>
      <p:bldP spid="4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62</cp:revision>
  <dcterms:created xsi:type="dcterms:W3CDTF">2015-09-16T06:44:00Z</dcterms:created>
  <dcterms:modified xsi:type="dcterms:W3CDTF">2024-04-27T14:03:31Z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