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  <p:sldId id="359" r:id="rId38"/>
    <p:sldId id="360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0" d="100"/>
          <a:sy n="90" d="100"/>
        </p:scale>
        <p:origin x="101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0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3395" y="2957195"/>
            <a:ext cx="6124575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1291590"/>
            <a:ext cx="104298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4293235"/>
            <a:ext cx="3095625" cy="2266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05646" y="2716642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662430"/>
            <a:ext cx="104298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04045" y="4037442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160" y="3429000"/>
            <a:ext cx="10591800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9012" y="5406385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836930"/>
            <a:ext cx="2762250" cy="2044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450" y="2853055"/>
            <a:ext cx="1225550" cy="35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1550" y="2476500"/>
            <a:ext cx="10248900" cy="190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073244" y="3250041"/>
            <a:ext cx="870355" cy="89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1260475"/>
            <a:ext cx="1039177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2120" y="3272790"/>
            <a:ext cx="3667125" cy="2895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675312" y="2200176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1348740"/>
            <a:ext cx="104298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62044" y="2606576"/>
            <a:ext cx="1149755" cy="568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78748" y="5254600"/>
            <a:ext cx="1354985" cy="58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57700" y="1576070"/>
            <a:ext cx="3276600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2252345"/>
            <a:ext cx="10506075" cy="235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1470" y="1447800"/>
            <a:ext cx="6448425" cy="3962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94111" y="1429709"/>
            <a:ext cx="6873221" cy="4327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1382395"/>
            <a:ext cx="10429875" cy="4667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5511" y="2631975"/>
            <a:ext cx="5442355" cy="37010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484630"/>
            <a:ext cx="10334625" cy="571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320" y="2221230"/>
            <a:ext cx="10372725" cy="3419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93672" y="2165163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21777" y="3939434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95470" y="2909570"/>
            <a:ext cx="3400425" cy="103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57245" y="2716642"/>
            <a:ext cx="4189287" cy="1626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2019300"/>
            <a:ext cx="10467975" cy="2819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7920" y="1509395"/>
            <a:ext cx="9915525" cy="3838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446" y="1455109"/>
            <a:ext cx="6940954" cy="42937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1045" y="2114550"/>
            <a:ext cx="5629275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49711" y="1988508"/>
            <a:ext cx="6255155" cy="3235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2162175"/>
            <a:ext cx="1042987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395" y="1233170"/>
            <a:ext cx="99345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79" y="1251908"/>
            <a:ext cx="6001154" cy="2481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2207" y="3747601"/>
            <a:ext cx="5540259" cy="1891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8100" y="1147445"/>
            <a:ext cx="4495800" cy="4562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50845" y="1141841"/>
            <a:ext cx="5577822" cy="4844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278255"/>
            <a:ext cx="10487025" cy="5162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1285875"/>
            <a:ext cx="994410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8446" y="2564242"/>
            <a:ext cx="6788554" cy="32015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11078" y="2545820"/>
            <a:ext cx="2888722" cy="27458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85770" y="1000125"/>
            <a:ext cx="621982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61845" y="896309"/>
            <a:ext cx="6695421" cy="5292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3915" y="1484630"/>
            <a:ext cx="10458450" cy="1933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3644900"/>
            <a:ext cx="2752725" cy="2552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39512" y="1624442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2176145"/>
            <a:ext cx="10420350" cy="2505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6970" y="1000125"/>
            <a:ext cx="987742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0112" y="972507"/>
            <a:ext cx="5560888" cy="5089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92220" y="1124585"/>
            <a:ext cx="4105275" cy="42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3975" y="1699895"/>
            <a:ext cx="3876675" cy="4743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83113" y="1031774"/>
            <a:ext cx="5603220" cy="5673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310005"/>
            <a:ext cx="10544175" cy="452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1276985"/>
            <a:ext cx="9867900" cy="4733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713" y="1260374"/>
            <a:ext cx="5171420" cy="3794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6978" y="5265108"/>
            <a:ext cx="6365221" cy="881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0829" y="1205970"/>
            <a:ext cx="2269162" cy="31035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09420" y="956945"/>
            <a:ext cx="8772525" cy="4943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7313" y="989441"/>
            <a:ext cx="9184620" cy="1796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46802" y="2887132"/>
            <a:ext cx="9160331" cy="33020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6175" y="1838325"/>
            <a:ext cx="481965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23846" y="1776841"/>
            <a:ext cx="5797954" cy="3718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2195195"/>
            <a:ext cx="1048702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1778" y="3224642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0260" y="1412875"/>
            <a:ext cx="10458450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3644900"/>
            <a:ext cx="2162175" cy="3171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4045" y="2013909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412875"/>
            <a:ext cx="10420350" cy="2647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005580"/>
            <a:ext cx="2667000" cy="2743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05645" y="2005441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1852295"/>
            <a:ext cx="1041082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39512" y="1827642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852295"/>
            <a:ext cx="1050607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05646" y="2530375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269365"/>
            <a:ext cx="10487025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3717925"/>
            <a:ext cx="2414270" cy="311213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12512" y="2572708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2025-04-30T06:52:36Z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