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1" r:id="rId8"/>
    <p:sldId id="312" r:id="rId9"/>
    <p:sldId id="313" r:id="rId10"/>
    <p:sldId id="315" r:id="rId11"/>
    <p:sldId id="316" r:id="rId12"/>
    <p:sldId id="317" r:id="rId13"/>
    <p:sldId id="318" r:id="rId14"/>
    <p:sldId id="321" r:id="rId15"/>
    <p:sldId id="319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46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05" name="yt_image_1210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8" name="yt_shape_12108"/>
          <p:cNvSpPr txBox="1"/>
          <p:nvPr/>
        </p:nvSpPr>
        <p:spPr>
          <a:xfrm>
            <a:off x="540000" y="1482165"/>
            <a:ext cx="53524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及应用</a:t>
            </a:r>
          </a:p>
        </p:txBody>
      </p:sp>
      <p:sp>
        <p:nvSpPr>
          <p:cNvPr id="12109" name="yt_shape_12109"/>
          <p:cNvSpPr txBox="1"/>
          <p:nvPr/>
        </p:nvSpPr>
        <p:spPr>
          <a:xfrm>
            <a:off x="540000" y="1977370"/>
            <a:ext cx="1064073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0" name="yt_table_121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249955"/>
              </p:ext>
            </p:extLst>
          </p:nvPr>
        </p:nvGraphicFramePr>
        <p:xfrm>
          <a:off x="540047" y="2456673"/>
          <a:ext cx="6090286" cy="950976"/>
        </p:xfrm>
        <a:graphic>
          <a:graphicData uri="http://schemas.openxmlformats.org/drawingml/2006/table">
            <a:tbl>
              <a:tblPr/>
              <a:tblGrid>
                <a:gridCol w="4371023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</a:tbl>
          </a:graphicData>
        </a:graphic>
      </p:graphicFrame>
      <p:sp>
        <p:nvSpPr>
          <p:cNvPr id="12112" name="yt_shape_12112"/>
          <p:cNvSpPr txBox="1"/>
          <p:nvPr/>
        </p:nvSpPr>
        <p:spPr>
          <a:xfrm>
            <a:off x="540119" y="345822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另有一个与它相似的三角形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4a3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其最长边为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3" name="yt_table_1211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5616756"/>
              </p:ext>
            </p:extLst>
          </p:nvPr>
        </p:nvGraphicFramePr>
        <p:xfrm>
          <a:off x="540047" y="4417662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pic>
        <p:nvPicPr>
          <p:cNvPr id="3" name="yt_shape_1714226149737" title="H_26.259764">
            <a:extLst>
              <a:ext uri="{FF2B5EF4-FFF2-40B4-BE49-F238E27FC236}">
                <a16:creationId xmlns:a16="http://schemas.microsoft.com/office/drawing/2014/main" id="{A946E642-3BBA-6451-2F97-32B0B5882C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61A8DE-065F-D745-BBCE-0CB383016F97}"/>
              </a:ext>
            </a:extLst>
          </p:cNvPr>
          <p:cNvSpPr txBox="1"/>
          <p:nvPr/>
        </p:nvSpPr>
        <p:spPr>
          <a:xfrm>
            <a:off x="1017501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54CA572-D78D-0FA7-BC1D-62BE5A3F691A}"/>
              </a:ext>
            </a:extLst>
          </p:cNvPr>
          <p:cNvSpPr txBox="1"/>
          <p:nvPr/>
        </p:nvSpPr>
        <p:spPr>
          <a:xfrm>
            <a:off x="6654057" y="388690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0" name="yt_shape_1215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4275,isEnd"/>
              </a:rPr>
              <a:t>，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_⨹_2_34275,isEnd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4275,isEnd"/>
              </a:rPr>
              <a:t>－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8bf5,isEnd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EFHG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154" name="yt_shape_12154"/>
          <p:cNvSpPr txBox="1"/>
          <p:nvPr/>
        </p:nvSpPr>
        <p:spPr>
          <a:xfrm>
            <a:off x="540000" y="469274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151" name="yt_shape_12151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0984" y="2491930"/>
            <a:ext cx="1790031" cy="2150505"/>
            <a:chOff x="0" y="0"/>
            <a:chExt cx="1790031" cy="2150505"/>
          </a:xfrm>
        </p:grpSpPr>
        <p:pic>
          <p:nvPicPr>
            <p:cNvPr id="2" name="yt_image_1215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90031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53" name="yt_shape_12153"/>
            <p:cNvSpPr txBox="1"/>
            <p:nvPr/>
          </p:nvSpPr>
          <p:spPr>
            <a:xfrm>
              <a:off x="285551" y="17905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F5E4A82-6EC8-221B-44F0-1E6DAA7B8CD4}"/>
              </a:ext>
            </a:extLst>
          </p:cNvPr>
          <p:cNvSpPr txBox="1"/>
          <p:nvPr/>
        </p:nvSpPr>
        <p:spPr>
          <a:xfrm>
            <a:off x="4101358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5" name="yt_shape_12155"/>
              <p:cNvSpPr txBox="1"/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1fd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依此类推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c69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5" name="yt_shape_121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57" name="yt_image_1215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2438" y="2702308"/>
            <a:ext cx="4927123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679F46-9B3F-897D-B338-98AE780039B8}"/>
                  </a:ext>
                </a:extLst>
              </p:cNvPr>
              <p:cNvSpPr txBox="1"/>
              <p:nvPr/>
            </p:nvSpPr>
            <p:spPr>
              <a:xfrm>
                <a:off x="2948833" y="1700808"/>
                <a:ext cx="79889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679F46-9B3F-897D-B338-98AE78003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48833" y="1700808"/>
                <a:ext cx="798893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59" name="yt_shape_12159"/>
              <p:cNvSpPr txBox="1"/>
              <p:nvPr/>
            </p:nvSpPr>
            <p:spPr>
              <a:xfrm>
                <a:off x="540119" y="900000"/>
                <a:ext cx="11492915" cy="32336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杭州市中考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13ea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是平行四边形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59" name="yt_shape_12159" descr="{&quot;rangeId&quot;:19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33642"/>
              </a:xfrm>
              <a:prstGeom prst="rect">
                <a:avLst/>
              </a:prstGeom>
              <a:blipFill>
                <a:blip r:embed="rId2"/>
                <a:stretch>
                  <a:fillRect l="-1645" t="-1698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64" name="yt_image_12164" title="H_97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7200" y="2705583"/>
            <a:ext cx="1904799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E4482B-D8AA-DC2E-39BD-CE7E99029DC5}"/>
              </a:ext>
            </a:extLst>
          </p:cNvPr>
          <p:cNvSpPr txBox="1"/>
          <p:nvPr/>
        </p:nvSpPr>
        <p:spPr>
          <a:xfrm>
            <a:off x="450108" y="2479937"/>
            <a:ext cx="956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9A92EFB-A89C-05B6-BB52-25514D591CBB}"/>
                  </a:ext>
                </a:extLst>
              </p:cNvPr>
              <p:cNvSpPr txBox="1"/>
              <p:nvPr/>
            </p:nvSpPr>
            <p:spPr>
              <a:xfrm>
                <a:off x="450108" y="2955425"/>
                <a:ext cx="5088445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hasSerialNum': 1}">
                <a:extLst>
                  <a:ext uri="{FF2B5EF4-FFF2-40B4-BE49-F238E27FC236}">
                    <a16:creationId xmlns:a16="http://schemas.microsoft.com/office/drawing/2014/main" id="{79A92EFB-A89C-05B6-BB52-25514D591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55425"/>
                <a:ext cx="5088445" cy="769379"/>
              </a:xfrm>
              <a:prstGeom prst="rect">
                <a:avLst/>
              </a:prstGeom>
              <a:blipFill>
                <a:blip r:embed="rId4"/>
                <a:stretch>
                  <a:fillRect l="-1916" r="-191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F50A18E-9C74-7981-EAE6-96858C42B463}"/>
              </a:ext>
            </a:extLst>
          </p:cNvPr>
          <p:cNvSpPr txBox="1"/>
          <p:nvPr/>
        </p:nvSpPr>
        <p:spPr>
          <a:xfrm>
            <a:off x="450108" y="3631192"/>
            <a:ext cx="3053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66" name="yt_shape_12166"/>
              <p:cNvSpPr txBox="1"/>
              <p:nvPr/>
            </p:nvSpPr>
            <p:spPr>
              <a:xfrm>
                <a:off x="540000" y="900000"/>
                <a:ext cx="9024906" cy="386118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BFED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66" name="yt_shape_12166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24906" cy="3861185"/>
              </a:xfrm>
              <a:prstGeom prst="rect">
                <a:avLst/>
              </a:prstGeom>
              <a:blipFill>
                <a:blip r:embed="rId2"/>
                <a:stretch>
                  <a:fillRect l="-2095" t="-1422" r="-1081" b="-39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169" name="yt_image_12169" title="H_97.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7200" y="1531667"/>
            <a:ext cx="1904799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1535B6F-210F-B8F0-9676-E7A0D5A7C1D7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073705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𝐴𝐷𝐸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41535B6F-210F-B8F0-9676-E7A0D5A7C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073705" cy="1079323"/>
              </a:xfrm>
              <a:prstGeom prst="rect">
                <a:avLst/>
              </a:prstGeom>
              <a:blipFill>
                <a:blip r:embed="rId4"/>
                <a:stretch>
                  <a:fillRect l="-1075" r="-1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8864148-73A1-27A8-93F6-6EC12922BA9D}"/>
              </a:ext>
            </a:extLst>
          </p:cNvPr>
          <p:cNvSpPr txBox="1"/>
          <p:nvPr/>
        </p:nvSpPr>
        <p:spPr>
          <a:xfrm>
            <a:off x="449989" y="2314393"/>
            <a:ext cx="603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94DD38-E386-8B5A-7B2F-560DCD581F69}"/>
              </a:ext>
            </a:extLst>
          </p:cNvPr>
          <p:cNvSpPr txBox="1"/>
          <p:nvPr/>
        </p:nvSpPr>
        <p:spPr>
          <a:xfrm>
            <a:off x="449989" y="2789881"/>
            <a:ext cx="9117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B4A3646-0502-997F-9EDD-29392C9AE426}"/>
                  </a:ext>
                </a:extLst>
              </p:cNvPr>
              <p:cNvSpPr txBox="1"/>
              <p:nvPr/>
            </p:nvSpPr>
            <p:spPr>
              <a:xfrm>
                <a:off x="449989" y="3265369"/>
                <a:ext cx="7976236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𝐸𝐹𝐶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的面积为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}">
                <a:extLst>
                  <a:ext uri="{FF2B5EF4-FFF2-40B4-BE49-F238E27FC236}">
                    <a16:creationId xmlns:a16="http://schemas.microsoft.com/office/drawing/2014/main" id="{DB4A3646-0502-997F-9EDD-29392C9AE4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65369"/>
                <a:ext cx="7976236" cy="1080910"/>
              </a:xfrm>
              <a:prstGeom prst="rect">
                <a:avLst/>
              </a:prstGeom>
              <a:blipFill>
                <a:blip r:embed="rId5"/>
                <a:stretch>
                  <a:fillRect l="-1223" r="-11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FD8F7A2-F468-C66A-69F9-41332FF40714}"/>
              </a:ext>
            </a:extLst>
          </p:cNvPr>
          <p:cNvSpPr txBox="1"/>
          <p:nvPr/>
        </p:nvSpPr>
        <p:spPr>
          <a:xfrm>
            <a:off x="449989" y="4252667"/>
            <a:ext cx="35201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BFED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2" name="yt_shape_1217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71" name="yt_image_1217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4" name="yt_shape_1217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95e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75" name="yt_image_121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6532" y="2593964"/>
            <a:ext cx="1958934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77" name="yt_shape_12177"/>
              <p:cNvSpPr txBox="1"/>
              <p:nvPr/>
            </p:nvSpPr>
            <p:spPr>
              <a:xfrm>
                <a:off x="540000" y="3724648"/>
                <a:ext cx="9558835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的面积与四边形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的面积相等时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77" name="yt_shape_121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24648"/>
                <a:ext cx="9558835" cy="466666"/>
              </a:xfrm>
              <a:prstGeom prst="rect">
                <a:avLst/>
              </a:prstGeom>
              <a:blipFill>
                <a:blip r:embed="rId4"/>
                <a:stretch>
                  <a:fillRect l="-1977" t="-5195" r="-893" b="-376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79" name="yt_shape_12179"/>
              <p:cNvSpPr txBox="1"/>
              <p:nvPr/>
            </p:nvSpPr>
            <p:spPr>
              <a:xfrm>
                <a:off x="540000" y="4242102"/>
                <a:ext cx="9061776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的周长与四边形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EABF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的周长相等时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79" name="yt_shape_121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42102"/>
                <a:ext cx="9061776" cy="640625"/>
              </a:xfrm>
              <a:prstGeom prst="rect">
                <a:avLst/>
              </a:prstGeom>
              <a:blipFill>
                <a:blip r:embed="rId5"/>
                <a:stretch>
                  <a:fillRect l="-2086" r="-107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81" name="yt_shape_12181"/>
          <p:cNvSpPr txBox="1"/>
          <p:nvPr/>
        </p:nvSpPr>
        <p:spPr>
          <a:xfrm>
            <a:off x="540000" y="4933515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182" name="yt_shape_12182"/>
          <p:cNvSpPr txBox="1"/>
          <p:nvPr/>
        </p:nvSpPr>
        <p:spPr>
          <a:xfrm>
            <a:off x="540000" y="5419679"/>
            <a:ext cx="9455647" cy="514738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相似三角形的周长之比等于相似比，面积之比等于相似比的平方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D538C4-78E9-AA48-C230-98275C0E7D8C}"/>
                  </a:ext>
                </a:extLst>
              </p:cNvPr>
              <p:cNvSpPr txBox="1"/>
              <p:nvPr/>
            </p:nvSpPr>
            <p:spPr>
              <a:xfrm>
                <a:off x="8690701" y="3596892"/>
                <a:ext cx="11009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8, 'mathAnswerShape': 1}">
                <a:extLst>
                  <a:ext uri="{FF2B5EF4-FFF2-40B4-BE49-F238E27FC236}">
                    <a16:creationId xmlns:a16="http://schemas.microsoft.com/office/drawing/2014/main" id="{FAD538C4-78E9-AA48-C230-98275C0E7D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90701" y="3596892"/>
                <a:ext cx="1100963" cy="555765"/>
              </a:xfrm>
              <a:prstGeom prst="rect">
                <a:avLst/>
              </a:prstGeom>
              <a:blipFill>
                <a:blip r:embed="rId6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A858C0-2881-FC8E-29C7-A7362F17EA21}"/>
                  </a:ext>
                </a:extLst>
              </p:cNvPr>
              <p:cNvSpPr txBox="1"/>
              <p:nvPr/>
            </p:nvSpPr>
            <p:spPr>
              <a:xfrm>
                <a:off x="8738326" y="4077072"/>
                <a:ext cx="789685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A858C0-2881-FC8E-29C7-A7362F17EA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38326" y="4077072"/>
                <a:ext cx="789685" cy="728041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5" name="yt_shape_1211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8e9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16" name="yt_image_12116" title="H_113.1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6337" y="2011799"/>
            <a:ext cx="185932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F5D6F9E-E121-6428-26DE-212CB76DA754}"/>
              </a:ext>
            </a:extLst>
          </p:cNvPr>
          <p:cNvSpPr txBox="1"/>
          <p:nvPr/>
        </p:nvSpPr>
        <p:spPr>
          <a:xfrm>
            <a:off x="7152532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8" name="yt_shape_12118"/>
          <p:cNvSpPr txBox="1"/>
          <p:nvPr/>
        </p:nvSpPr>
        <p:spPr>
          <a:xfrm>
            <a:off x="540000" y="900000"/>
            <a:ext cx="106663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的周长之比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119" name="yt_image_12119" title="H_93.2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7985" y="1531667"/>
            <a:ext cx="1636029" cy="1184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1" name="yt_shape_12121"/>
          <p:cNvSpPr txBox="1"/>
          <p:nvPr/>
        </p:nvSpPr>
        <p:spPr>
          <a:xfrm>
            <a:off x="540000" y="2766342"/>
            <a:ext cx="1037303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为平行四边形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的周长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6DD97C9-D4BF-09B9-7786-087950E00C95}"/>
              </a:ext>
            </a:extLst>
          </p:cNvPr>
          <p:cNvSpPr txBox="1"/>
          <p:nvPr/>
        </p:nvSpPr>
        <p:spPr>
          <a:xfrm>
            <a:off x="449989" y="2719536"/>
            <a:ext cx="631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07F09E4-A64D-2349-B890-3064D8B80E8B}"/>
              </a:ext>
            </a:extLst>
          </p:cNvPr>
          <p:cNvSpPr txBox="1"/>
          <p:nvPr/>
        </p:nvSpPr>
        <p:spPr>
          <a:xfrm>
            <a:off x="449989" y="3195024"/>
            <a:ext cx="1045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25C1A6-BFA4-579E-F2E7-BE5EDE75E2AE}"/>
              </a:ext>
            </a:extLst>
          </p:cNvPr>
          <p:cNvSpPr txBox="1"/>
          <p:nvPr/>
        </p:nvSpPr>
        <p:spPr>
          <a:xfrm>
            <a:off x="449989" y="3670512"/>
            <a:ext cx="721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2C422C0-812A-3554-0115-A76B1D764A36}"/>
              </a:ext>
            </a:extLst>
          </p:cNvPr>
          <p:cNvSpPr txBox="1"/>
          <p:nvPr/>
        </p:nvSpPr>
        <p:spPr>
          <a:xfrm>
            <a:off x="449989" y="4146000"/>
            <a:ext cx="5575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2" name="yt_shape_12122"/>
          <p:cNvSpPr txBox="1"/>
          <p:nvPr/>
        </p:nvSpPr>
        <p:spPr>
          <a:xfrm>
            <a:off x="540000" y="900000"/>
            <a:ext cx="53524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及应用</a:t>
            </a:r>
          </a:p>
        </p:txBody>
      </p:sp>
      <p:sp>
        <p:nvSpPr>
          <p:cNvPr id="12123" name="yt_shape_12123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2e16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4" name="yt_table_121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675149"/>
              </p:ext>
            </p:extLst>
          </p:nvPr>
        </p:nvGraphicFramePr>
        <p:xfrm>
          <a:off x="540047" y="2354640"/>
          <a:ext cx="75050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pic>
        <p:nvPicPr>
          <p:cNvPr id="3" name="yt_shape_1714226149817" title="H_26.259764">
            <a:extLst>
              <a:ext uri="{FF2B5EF4-FFF2-40B4-BE49-F238E27FC236}">
                <a16:creationId xmlns:a16="http://schemas.microsoft.com/office/drawing/2014/main" id="{A98DE779-99AA-CC7F-1A7F-07015515C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4B60E0A-1503-A773-418D-298FD3EF44C5}"/>
              </a:ext>
            </a:extLst>
          </p:cNvPr>
          <p:cNvSpPr txBox="1"/>
          <p:nvPr/>
        </p:nvSpPr>
        <p:spPr>
          <a:xfrm>
            <a:off x="5099897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6" name="yt_shape_1212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e2a6a"/>
              </a:rPr>
              <a:t>则下列等式一定成立的是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28" name="yt_table_12128_skip" title="H_250.9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2985239"/>
                  </p:ext>
                </p:extLst>
              </p:nvPr>
            </p:nvGraphicFramePr>
            <p:xfrm>
              <a:off x="540047" y="1859435"/>
              <a:ext cx="3136900" cy="3382646"/>
            </p:xfrm>
            <a:graphic>
              <a:graphicData uri="http://schemas.openxmlformats.org/drawingml/2006/table">
                <a:tbl>
                  <a:tblPr/>
                  <a:tblGrid>
                    <a:gridCol w="313690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的度数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的度数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48" charset="0"/>
                                      <a:ea typeface="宋体" panose="02040503050406030204" pitchFamily="48" charset="0"/>
                                    </a:rPr>
                                    <m:t>△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𝐴𝐵𝐶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的面积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48" charset="0"/>
                                      <a:ea typeface="宋体" panose="02040503050406030204" pitchFamily="48" charset="0"/>
                                    </a:rPr>
                                    <m:t>△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𝐷𝐸𝐹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的面积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48" charset="0"/>
                                      <a:ea typeface="宋体" panose="02040503050406030204" pitchFamily="48" charset="0"/>
                                    </a:rPr>
                                    <m:t>△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𝐴𝐵𝐶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的周长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宋体" panose="02040503050406030204" pitchFamily="48" charset="0"/>
                                      <a:ea typeface="宋体" panose="02040503050406030204" pitchFamily="48" charset="0"/>
                                    </a:rPr>
                                    <m:t>△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𝐷𝐸𝐹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的周长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128" name="yt_table_12128_skip" descr="{&quot;rangeId&quot;:21,&quot;type&quot;:&quot;Option&quot;,&quot;drawing&quot;:[&quot;yt_image_12127&quot;]}" title="H_250.9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32985239"/>
                  </p:ext>
                </p:extLst>
              </p:nvPr>
            </p:nvGraphicFramePr>
            <p:xfrm>
              <a:off x="540047" y="1859435"/>
              <a:ext cx="3136900" cy="3187573"/>
            </p:xfrm>
            <a:graphic>
              <a:graphicData uri="http://schemas.openxmlformats.org/drawingml/2006/table">
                <a:tbl>
                  <a:tblPr/>
                  <a:tblGrid>
                    <a:gridCol w="3136900">
                      <a:extLst>
                        <a:ext uri="{9D8B030D-6E8A-4147-A177-3AD203B41FA5}">
                          <a16:colId xmlns:a16="http://schemas.microsoft.com/office/drawing/2014/main" val="10349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409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5"/>
                      </a:ext>
                    </a:extLst>
                  </a:tr>
                  <a:tr h="8566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759" b="-20212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6"/>
                      </a:ext>
                    </a:extLst>
                  </a:tr>
                  <a:tr h="8493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6259" b="-1050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7"/>
                      </a:ext>
                    </a:extLst>
                  </a:tr>
                  <a:tr h="8450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76259" b="-50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127" name="yt_image_12127_skip" title="H_113.58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859" y="1859435"/>
            <a:ext cx="3648429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C918BB-EA17-24AF-137C-CF8702E30E70}"/>
              </a:ext>
            </a:extLst>
          </p:cNvPr>
          <p:cNvSpPr txBox="1"/>
          <p:nvPr/>
        </p:nvSpPr>
        <p:spPr>
          <a:xfrm>
            <a:off x="1059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9" name="yt_shape_1212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d02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的面积之比为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130" name="yt_image_12130" title="H_102.7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4028" y="2011799"/>
            <a:ext cx="1863943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CB6ECA-A520-133D-A329-568B1D87168C}"/>
              </a:ext>
            </a:extLst>
          </p:cNvPr>
          <p:cNvSpPr txBox="1"/>
          <p:nvPr/>
        </p:nvSpPr>
        <p:spPr>
          <a:xfrm>
            <a:off x="8428882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2" name="yt_shape_12132"/>
          <p:cNvSpPr txBox="1"/>
          <p:nvPr/>
        </p:nvSpPr>
        <p:spPr>
          <a:xfrm>
            <a:off x="540119" y="900000"/>
            <a:ext cx="11492915" cy="58478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黄冈市中考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961e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 smtClean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</a:t>
            </a:r>
            <a:r>
              <a:rPr lang="en-US" altLang="zh-CN" sz="2300" b="0" i="0" u="none" dirty="0" smtClean="0">
                <a:solidFill>
                  <a:srgbClr val="FF0000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endParaRPr lang="en-US" altLang="zh-CN" sz="2300" b="0" i="0" u="none" dirty="0">
              <a:solidFill>
                <a:srgbClr val="FF0000"/>
              </a:solidFill>
              <a:effectLst/>
              <a:latin typeface="Times New Roman" pitchFamily="23"/>
              <a:ea typeface="宋体" pitchFamily="23"/>
              <a:sym typeface=""/>
            </a:endParaRPr>
          </a:p>
        </p:txBody>
      </p:sp>
      <p:sp>
        <p:nvSpPr>
          <p:cNvPr id="12133" name="yt_shape_12133"/>
          <p:cNvSpPr txBox="1"/>
          <p:nvPr/>
        </p:nvSpPr>
        <p:spPr>
          <a:xfrm>
            <a:off x="540000" y="1516569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134" name="yt_shape_12134"/>
          <p:cNvSpPr txBox="1"/>
          <p:nvPr/>
        </p:nvSpPr>
        <p:spPr>
          <a:xfrm>
            <a:off x="540000" y="1995872"/>
            <a:ext cx="8284319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135" name="yt_shape_12135"/>
          <p:cNvSpPr txBox="1"/>
          <p:nvPr/>
        </p:nvSpPr>
        <p:spPr>
          <a:xfrm>
            <a:off x="540000" y="3435438"/>
            <a:ext cx="71013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136" name="yt_shape_12136"/>
              <p:cNvSpPr txBox="1"/>
              <p:nvPr/>
            </p:nvSpPr>
            <p:spPr>
              <a:xfrm>
                <a:off x="540000" y="3914741"/>
                <a:ext cx="7584705" cy="14254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</a:p>
            </p:txBody>
          </p:sp>
        </mc:Choice>
        <mc:Fallback>
          <p:sp>
            <p:nvSpPr>
              <p:cNvPr id="12136" name="yt_shape_12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14741"/>
                <a:ext cx="7584705" cy="1425455"/>
              </a:xfrm>
              <a:prstGeom prst="rect">
                <a:avLst/>
              </a:prstGeom>
              <a:blipFill>
                <a:blip r:embed="rId2"/>
                <a:stretch>
                  <a:fillRect l="-2492" r="-1527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150119">
            <a:extLst>
              <a:ext uri="{FF2B5EF4-FFF2-40B4-BE49-F238E27FC236}">
                <a16:creationId xmlns:a16="http://schemas.microsoft.com/office/drawing/2014/main" id="{008C9A78-F418-5D11-F74A-E7593F72C4E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60" y="1974073"/>
            <a:ext cx="1736917" cy="1087693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A466555-09F6-7047-12E9-55AD1F6125AE}"/>
              </a:ext>
            </a:extLst>
          </p:cNvPr>
          <p:cNvSpPr txBox="1"/>
          <p:nvPr/>
        </p:nvSpPr>
        <p:spPr>
          <a:xfrm>
            <a:off x="449989" y="1949066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7BFD53-8212-45A6-F3EF-F5CCA47807D9}"/>
              </a:ext>
            </a:extLst>
          </p:cNvPr>
          <p:cNvSpPr txBox="1"/>
          <p:nvPr/>
        </p:nvSpPr>
        <p:spPr>
          <a:xfrm>
            <a:off x="449989" y="2424554"/>
            <a:ext cx="8384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9E5521-0165-1D77-C32C-2192F4F5D728}"/>
              </a:ext>
            </a:extLst>
          </p:cNvPr>
          <p:cNvSpPr txBox="1"/>
          <p:nvPr/>
        </p:nvSpPr>
        <p:spPr>
          <a:xfrm>
            <a:off x="449989" y="2900042"/>
            <a:ext cx="5352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1D1161-7F77-4051-7241-B10C3A078110}"/>
                  </a:ext>
                </a:extLst>
              </p:cNvPr>
              <p:cNvSpPr txBox="1"/>
              <p:nvPr/>
            </p:nvSpPr>
            <p:spPr>
              <a:xfrm>
                <a:off x="449989" y="3867935"/>
                <a:ext cx="7691438" cy="10809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𝐴𝐵𝐶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91D1161-7F77-4051-7241-B10C3A0781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7935"/>
                <a:ext cx="7691438" cy="1080910"/>
              </a:xfrm>
              <a:prstGeom prst="rect">
                <a:avLst/>
              </a:prstGeom>
              <a:blipFill>
                <a:blip r:embed="rId4"/>
                <a:stretch>
                  <a:fillRect l="-1268" r="-1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64468D5-6529-77C9-A1EB-9E619803CBE0}"/>
              </a:ext>
            </a:extLst>
          </p:cNvPr>
          <p:cNvSpPr txBox="1"/>
          <p:nvPr/>
        </p:nvSpPr>
        <p:spPr>
          <a:xfrm>
            <a:off x="449989" y="4855233"/>
            <a:ext cx="3358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39" name="yt_shape_1213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38" name="yt_image_1213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1" name="yt_shape_12141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合肥蜀山区期末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55a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785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则下列等式一定成立的是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43" name="yt_table_1214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418"/>
              </p:ext>
            </p:extLst>
          </p:nvPr>
        </p:nvGraphicFramePr>
        <p:xfrm>
          <a:off x="540047" y="2921731"/>
          <a:ext cx="5737543" cy="950976"/>
        </p:xfrm>
        <a:graphic>
          <a:graphicData uri="http://schemas.openxmlformats.org/drawingml/2006/table">
            <a:tbl>
              <a:tblPr/>
              <a:tblGrid>
                <a:gridCol w="349123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  <a:gridCol w="2246313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pic>
        <p:nvPicPr>
          <p:cNvPr id="12142" name="yt_image_12142_skip" title="H_120.0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8460" y="2921731"/>
            <a:ext cx="1661389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8AD082-842E-5732-1AD4-ADB8636F693B}"/>
              </a:ext>
            </a:extLst>
          </p:cNvPr>
          <p:cNvSpPr txBox="1"/>
          <p:nvPr/>
        </p:nvSpPr>
        <p:spPr>
          <a:xfrm>
            <a:off x="5679333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5" name="yt_shape_1214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dac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49" name="yt_table_12149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2500527"/>
                  </p:ext>
                </p:extLst>
              </p:nvPr>
            </p:nvGraphicFramePr>
            <p:xfrm>
              <a:off x="540047" y="1859435"/>
              <a:ext cx="7600316" cy="679196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149" name="yt_table_12149_skip" descr="{&quot;rangeId&quot;:13,&quot;type&quot;:&quot;Option&quot;,&quot;drawing&quot;:[&quot;yt_shape_12146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12500527"/>
                  </p:ext>
                </p:extLst>
              </p:nvPr>
            </p:nvGraphicFramePr>
            <p:xfrm>
              <a:off x="540047" y="1859435"/>
              <a:ext cx="7600316" cy="640017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352"/>
                        </a:ext>
                      </a:extLst>
                    </a:gridCol>
                    <a:gridCol w="2176780">
                      <a:extLst>
                        <a:ext uri="{9D8B030D-6E8A-4147-A177-3AD203B41FA5}">
                          <a16:colId xmlns:a16="http://schemas.microsoft.com/office/drawing/2014/main" val="1035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54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5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6322" r="-5229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146" name="yt_shape_12146_skip" title="H_123.1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30079" y="1859435"/>
            <a:ext cx="2319915" cy="1564146"/>
            <a:chOff x="0" y="0"/>
            <a:chExt cx="2319915" cy="1564146"/>
          </a:xfrm>
        </p:grpSpPr>
        <p:pic>
          <p:nvPicPr>
            <p:cNvPr id="2" name="yt_image_12146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19915" cy="11681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148" name="yt_shape_12148"/>
            <p:cNvSpPr txBox="1"/>
            <p:nvPr/>
          </p:nvSpPr>
          <p:spPr>
            <a:xfrm>
              <a:off x="550493" y="120414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CC49686-C856-40E3-1BA2-FE540A1C53DB}"/>
              </a:ext>
            </a:extLst>
          </p:cNvPr>
          <p:cNvSpPr txBox="1"/>
          <p:nvPr/>
        </p:nvSpPr>
        <p:spPr>
          <a:xfrm>
            <a:off x="837173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1151</Words>
  <Application>Microsoft Office PowerPoint</Application>
  <PresentationFormat>宽屏</PresentationFormat>
  <Paragraphs>106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_⨹_1_013ea</vt:lpstr>
      <vt:lpstr>_⨹_1_0d02f,isEnd</vt:lpstr>
      <vt:lpstr>_⨹_1_12e16</vt:lpstr>
      <vt:lpstr>_⨹_1_68e93,isEnd</vt:lpstr>
      <vt:lpstr>_⨹_1_6961e</vt:lpstr>
      <vt:lpstr>_⨹_1_71fd0,isEnd</vt:lpstr>
      <vt:lpstr>_⨹_1_955aa</vt:lpstr>
      <vt:lpstr>_⨹_1_995e0</vt:lpstr>
      <vt:lpstr>_⨹_1_a4a31</vt:lpstr>
      <vt:lpstr>_⨹_1_a7857</vt:lpstr>
      <vt:lpstr>_⨹_1_a8bf5,isEnd</vt:lpstr>
      <vt:lpstr>_⨹_1_bdaca</vt:lpstr>
      <vt:lpstr>_⨹_1_dc69d,isEnd</vt:lpstr>
      <vt:lpstr>_⨹_11_e2a6a</vt:lpstr>
      <vt:lpstr>_⨹_2_34275,isEnd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2024-04-28T02:48:33Z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