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3" r:id="rId6"/>
    <p:sldId id="332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1375" y="3051175"/>
            <a:ext cx="5429250" cy="755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2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057853"/>
            <a:ext cx="10800000" cy="467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78234"/>
            <a:ext cx="10800000" cy="372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622550"/>
            <a:ext cx="2529205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868420"/>
            <a:ext cx="10800080" cy="114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11195" y="2622550"/>
            <a:ext cx="8270875" cy="1003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21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5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10476" y="3658771"/>
            <a:ext cx="371428" cy="4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890" y="836930"/>
            <a:ext cx="8783320" cy="461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40980" y="4221480"/>
            <a:ext cx="54356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3"/>
          <a:stretch>
            <a:fillRect/>
          </a:stretch>
        </p:blipFill>
        <p:spPr>
          <a:xfrm>
            <a:off x="8848725" y="1969770"/>
            <a:ext cx="3215005" cy="34867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836745"/>
            <a:ext cx="84961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90613" y="5494245"/>
            <a:ext cx="277211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446" r="14217"/>
          <a:stretch>
            <a:fillRect/>
          </a:stretch>
        </p:blipFill>
        <p:spPr>
          <a:xfrm>
            <a:off x="9167495" y="1710055"/>
            <a:ext cx="2534285" cy="354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25" y="620210"/>
            <a:ext cx="10800000" cy="416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56486" y="4119667"/>
            <a:ext cx="885714" cy="410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694" r="49999"/>
          <a:stretch>
            <a:fillRect/>
          </a:stretch>
        </p:blipFill>
        <p:spPr>
          <a:xfrm>
            <a:off x="5520055" y="3861435"/>
            <a:ext cx="4611370" cy="286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836930"/>
            <a:ext cx="9727565" cy="3051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84515" y="3175635"/>
            <a:ext cx="541020" cy="50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73" r="15329"/>
          <a:stretch>
            <a:fillRect/>
          </a:stretch>
        </p:blipFill>
        <p:spPr>
          <a:xfrm>
            <a:off x="9552305" y="3285490"/>
            <a:ext cx="2529205" cy="3347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7804785" cy="4940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92"/>
          <a:stretch>
            <a:fillRect/>
          </a:stretch>
        </p:blipFill>
        <p:spPr>
          <a:xfrm>
            <a:off x="9048750" y="1052830"/>
            <a:ext cx="2137410" cy="270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/>
          <a:stretch>
            <a:fillRect/>
          </a:stretch>
        </p:blipFill>
        <p:spPr>
          <a:xfrm>
            <a:off x="8420100" y="4005580"/>
            <a:ext cx="3771900" cy="270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692785"/>
            <a:ext cx="8540750" cy="5225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312535" y="1412875"/>
            <a:ext cx="1141095" cy="1022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5460" y="2683510"/>
            <a:ext cx="456565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44335" y="4060825"/>
            <a:ext cx="48450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5"/>
          <a:stretch>
            <a:fillRect/>
          </a:stretch>
        </p:blipFill>
        <p:spPr>
          <a:xfrm>
            <a:off x="8328660" y="2277110"/>
            <a:ext cx="3771900" cy="2701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03935"/>
            <a:ext cx="10643235" cy="1196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2420830"/>
            <a:ext cx="6704761" cy="476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190875"/>
            <a:ext cx="4494530" cy="105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04" y="4555949"/>
            <a:ext cx="2476190" cy="438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5" grpId="0" animBg="1"/>
      <p:bldP spid="18" grpId="0" bldLvl="0" animBg="1"/>
      <p:bldP spid="26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64</cp:revision>
  <dcterms:created xsi:type="dcterms:W3CDTF">2015-09-16T06:44:00Z</dcterms:created>
  <dcterms:modified xsi:type="dcterms:W3CDTF">2024-04-27T13:31:15Z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