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4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0" y="3054350"/>
            <a:ext cx="5435600" cy="749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6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72820"/>
            <a:ext cx="10800080" cy="724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1920875"/>
            <a:ext cx="10800080" cy="106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489325"/>
            <a:ext cx="1080008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4855210"/>
            <a:ext cx="10800080" cy="1138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4" grpId="0" bldLvl="0" animBg="1"/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7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1990" y="1201420"/>
            <a:ext cx="8548370" cy="129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2823845"/>
            <a:ext cx="7845425" cy="126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46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9503" y="3564000"/>
            <a:ext cx="311747" cy="34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9523" y="3897412"/>
            <a:ext cx="371428" cy="4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8245475" cy="43370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16850" y="4582726"/>
            <a:ext cx="895238" cy="4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2"/>
          <a:stretch>
            <a:fillRect/>
          </a:stretch>
        </p:blipFill>
        <p:spPr>
          <a:xfrm>
            <a:off x="8472170" y="1340485"/>
            <a:ext cx="3557905" cy="3665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549275"/>
            <a:ext cx="8399145" cy="5046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791585" y="4954905"/>
            <a:ext cx="54800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80" t="9642" r="9555" b="5006"/>
          <a:stretch>
            <a:fillRect/>
          </a:stretch>
        </p:blipFill>
        <p:spPr>
          <a:xfrm>
            <a:off x="8688070" y="980440"/>
            <a:ext cx="3091180" cy="3974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744220"/>
            <a:ext cx="9150350" cy="4557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170" y="3932555"/>
            <a:ext cx="3388360" cy="271907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269055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395845" y="384810"/>
            <a:ext cx="1805940" cy="128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875" y="3632200"/>
            <a:ext cx="3941445" cy="3162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980255"/>
            <a:ext cx="10800000" cy="5268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92140" y="859790"/>
            <a:ext cx="5498465" cy="5287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7789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800" y="939165"/>
            <a:ext cx="1080008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5800" y="1724660"/>
            <a:ext cx="10800080" cy="582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5800" y="2534920"/>
            <a:ext cx="1080008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5800" y="3849370"/>
            <a:ext cx="1080008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5800" y="4669790"/>
            <a:ext cx="1080008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5800" y="5524500"/>
            <a:ext cx="10800080" cy="1023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8" grpId="0" bldLvl="0" animBg="1"/>
      <p:bldP spid="30" grpId="0" bldLvl="0" animBg="1"/>
      <p:bldP spid="33" grpId="0" bldLvl="0" animBg="1"/>
      <p:bldP spid="3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2024-04-27T13:38:47Z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