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1" r:id="rId4"/>
    <p:sldId id="305" r:id="rId5"/>
    <p:sldId id="306" r:id="rId6"/>
    <p:sldId id="307" r:id="rId7"/>
    <p:sldId id="309" r:id="rId8"/>
    <p:sldId id="310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059" autoAdjust="0"/>
    <p:restoredTop sz="94660"/>
  </p:normalViewPr>
  <p:slideViewPr>
    <p:cSldViewPr showGuides="1">
      <p:cViewPr varScale="1">
        <p:scale>
          <a:sx n="64" d="100"/>
          <a:sy n="64" d="100"/>
        </p:scale>
        <p:origin x="49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7" Type="http://schemas.openxmlformats.org/officeDocument/2006/relationships/image" Target="../media/image1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bin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4" name="yt_shape_13694"/>
          <p:cNvSpPr txBox="1"/>
          <p:nvPr/>
        </p:nvSpPr>
        <p:spPr>
          <a:xfrm>
            <a:off x="540000" y="900000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运用定义</a:t>
            </a:r>
          </a:p>
        </p:txBody>
      </p:sp>
      <p:sp>
        <p:nvSpPr>
          <p:cNvPr id="13695" name="yt_shape_13695"/>
          <p:cNvSpPr txBox="1"/>
          <p:nvPr/>
        </p:nvSpPr>
        <p:spPr>
          <a:xfrm>
            <a:off x="540119" y="1395205"/>
            <a:ext cx="1149291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方法指导：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0_b59f1"/>
              </a:rPr>
              <a:t>直接运用定义求锐角的三角函数值，首先求出相应边的长度，再运用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三角函数定义代入计算即可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226362035">
            <a:extLst>
              <a:ext uri="{FF2B5EF4-FFF2-40B4-BE49-F238E27FC236}">
                <a16:creationId xmlns:a16="http://schemas.microsoft.com/office/drawing/2014/main" id="{E0DB7210-3975-294E-CA66-16086AB7CC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3696"/>
              <p:cNvSpPr txBox="1"/>
              <p:nvPr/>
            </p:nvSpPr>
            <p:spPr>
              <a:xfrm>
                <a:off x="540000" y="2366819"/>
                <a:ext cx="9707401" cy="26920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5" name="yt_shape_136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66819"/>
                <a:ext cx="9707401" cy="2692019"/>
              </a:xfrm>
              <a:prstGeom prst="rect">
                <a:avLst/>
              </a:prstGeom>
              <a:blipFill>
                <a:blip r:embed="rId3"/>
                <a:stretch>
                  <a:fillRect l="-1947" r="-3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3701" title="H_115.89953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51076" y="2708920"/>
            <a:ext cx="1761548" cy="1471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43BF88D-3C92-E588-10FB-DAB6BD69E3B8}"/>
                  </a:ext>
                </a:extLst>
              </p:cNvPr>
              <p:cNvSpPr txBox="1"/>
              <p:nvPr/>
            </p:nvSpPr>
            <p:spPr>
              <a:xfrm>
                <a:off x="449989" y="3467966"/>
                <a:ext cx="9793605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43BF88D-3C92-E588-10FB-DAB6BD69E3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67966"/>
                <a:ext cx="9793605" cy="1611643"/>
              </a:xfrm>
              <a:prstGeom prst="rect">
                <a:avLst/>
              </a:prstGeom>
              <a:blipFill>
                <a:blip r:embed="rId5"/>
                <a:stretch>
                  <a:fillRect l="-996" r="-3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3" name="yt_shape_13703"/>
          <p:cNvSpPr txBox="1"/>
          <p:nvPr/>
        </p:nvSpPr>
        <p:spPr>
          <a:xfrm>
            <a:off x="540000" y="900000"/>
            <a:ext cx="486992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轴于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，如图，</a:t>
            </a:r>
          </a:p>
        </p:txBody>
      </p:sp>
      <p:pic>
        <p:nvPicPr>
          <p:cNvPr id="13705" name="yt_image_13705" title="H_115.89953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90451" y="1531667"/>
            <a:ext cx="1761548" cy="1471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08" name="yt_shape_13708"/>
          <p:cNvSpPr txBox="1"/>
          <p:nvPr/>
        </p:nvSpPr>
        <p:spPr>
          <a:xfrm>
            <a:off x="540000" y="2132856"/>
            <a:ext cx="1604414" cy="124130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750" b="0" i="0" u="none" spc="-6750">
                <a:solidFill>
                  <a:srgbClr val="1EE3CF"/>
                </a:solidFill>
                <a:effectLst/>
                <a:latin typeface="宋体/Times New Roman" pitchFamily="68"/>
                <a:ea typeface="宋体" pitchFamily="68"/>
              </a:rPr>
              <a:t> </a:t>
            </a:r>
            <a:r>
              <a:rPr lang="en-US" altLang="zh-CN" sz="6750" b="0" i="0" u="none" spc="10986">
                <a:solidFill>
                  <a:srgbClr val="1EE3CF"/>
                </a:solidFill>
                <a:effectLst/>
                <a:latin typeface="宋体/Times New Roman" pitchFamily="68"/>
                <a:ea typeface="宋体" pitchFamily="68"/>
              </a:rPr>
              <a:t> </a:t>
            </a:r>
          </a:p>
        </p:txBody>
      </p:sp>
      <p:pic>
        <p:nvPicPr>
          <p:cNvPr id="13707" name="yt_image_13707" title="H_106.2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2506" y="2132856"/>
            <a:ext cx="1607590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710" name="yt_shape_13710"/>
              <p:cNvSpPr txBox="1"/>
              <p:nvPr/>
            </p:nvSpPr>
            <p:spPr>
              <a:xfrm>
                <a:off x="540000" y="3532086"/>
                <a:ext cx="8472832" cy="19466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710" name="yt_shape_137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32086"/>
                <a:ext cx="8472832" cy="1946687"/>
              </a:xfrm>
              <a:prstGeom prst="rect">
                <a:avLst/>
              </a:prstGeom>
              <a:blipFill>
                <a:blip r:embed="rId4"/>
                <a:stretch>
                  <a:fillRect l="-2232" r="-1224" b="-37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2A472D7-E509-0752-8008-C46F91D1B59A}"/>
              </a:ext>
            </a:extLst>
          </p:cNvPr>
          <p:cNvSpPr txBox="1"/>
          <p:nvPr/>
        </p:nvSpPr>
        <p:spPr>
          <a:xfrm>
            <a:off x="449989" y="1328682"/>
            <a:ext cx="5002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，如图，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D20611-C731-4EB3-463E-1D7593A08740}"/>
                  </a:ext>
                </a:extLst>
              </p:cNvPr>
              <p:cNvSpPr txBox="1"/>
              <p:nvPr/>
            </p:nvSpPr>
            <p:spPr>
              <a:xfrm>
                <a:off x="449989" y="3485280"/>
                <a:ext cx="7800087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BD20611-C731-4EB3-463E-1D7593A087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85280"/>
                <a:ext cx="7800087" cy="766077"/>
              </a:xfrm>
              <a:prstGeom prst="rect">
                <a:avLst/>
              </a:prstGeom>
              <a:blipFill>
                <a:blip r:embed="rId5"/>
                <a:stretch>
                  <a:fillRect l="-1251" r="-1251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855D2F9-F133-D7D1-A1A9-C6F7645A2256}"/>
                  </a:ext>
                </a:extLst>
              </p:cNvPr>
              <p:cNvSpPr txBox="1"/>
              <p:nvPr/>
            </p:nvSpPr>
            <p:spPr>
              <a:xfrm>
                <a:off x="449989" y="4157745"/>
                <a:ext cx="8570976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855D2F9-F133-D7D1-A1A9-C6F7645A22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57745"/>
                <a:ext cx="8570976" cy="630441"/>
              </a:xfrm>
              <a:prstGeom prst="rect">
                <a:avLst/>
              </a:prstGeom>
              <a:blipFill>
                <a:blip r:embed="rId6"/>
                <a:stretch>
                  <a:fillRect l="-1138" r="-1067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746C7D3-59B0-700E-077C-F96812BAFEB1}"/>
                  </a:ext>
                </a:extLst>
              </p:cNvPr>
              <p:cNvSpPr txBox="1"/>
              <p:nvPr/>
            </p:nvSpPr>
            <p:spPr>
              <a:xfrm>
                <a:off x="449989" y="4694574"/>
                <a:ext cx="7010908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746C7D3-59B0-700E-077C-F96812BAFE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94574"/>
                <a:ext cx="7010908" cy="812178"/>
              </a:xfrm>
              <a:prstGeom prst="rect">
                <a:avLst/>
              </a:prstGeom>
              <a:blipFill>
                <a:blip r:embed="rId7"/>
                <a:stretch>
                  <a:fillRect l="-1391" r="-1391" b="-30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2" name="yt_shape_13712"/>
          <p:cNvSpPr txBox="1"/>
          <p:nvPr/>
        </p:nvSpPr>
        <p:spPr>
          <a:xfrm>
            <a:off x="540000" y="900000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巧设参数法</a:t>
            </a:r>
          </a:p>
        </p:txBody>
      </p:sp>
      <p:sp>
        <p:nvSpPr>
          <p:cNvPr id="13713" name="yt_shape_13713"/>
          <p:cNvSpPr txBox="1"/>
          <p:nvPr/>
        </p:nvSpPr>
        <p:spPr>
          <a:xfrm>
            <a:off x="540119" y="1395205"/>
            <a:ext cx="11492915" cy="146148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方法指导：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0_65009"/>
              </a:rPr>
              <a:t>若已知两边的比值或一个三角函数值，而不能直接求出三角函数相应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边的长，则可采用设参数的方法，先用参数表示出三角函数相应边的长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4_ee333"/>
              </a:rPr>
              <a:t>再根据三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角函数定义计算它们的比值，即可得出三角函数值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226362105">
            <a:extLst>
              <a:ext uri="{FF2B5EF4-FFF2-40B4-BE49-F238E27FC236}">
                <a16:creationId xmlns:a16="http://schemas.microsoft.com/office/drawing/2014/main" id="{5F1EC6C6-97F5-0DE0-1C67-F542AEC5D6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4" name="yt_shape_13714"/>
          <p:cNvSpPr txBox="1"/>
          <p:nvPr/>
        </p:nvSpPr>
        <p:spPr>
          <a:xfrm>
            <a:off x="540000" y="900000"/>
            <a:ext cx="107048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715" name="yt_image_13715" title="H_112.6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8232" y="1531667"/>
            <a:ext cx="1515535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717" name="yt_shape_13717"/>
              <p:cNvSpPr txBox="1"/>
              <p:nvPr/>
            </p:nvSpPr>
            <p:spPr>
              <a:xfrm>
                <a:off x="540000" y="3013175"/>
                <a:ext cx="11003397" cy="228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是直角三角形，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𝐶𝑀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17" name="yt_shape_13717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13175"/>
                <a:ext cx="11003397" cy="2282163"/>
              </a:xfrm>
              <a:prstGeom prst="rect">
                <a:avLst/>
              </a:prstGeom>
              <a:blipFill>
                <a:blip r:embed="rId3"/>
                <a:stretch>
                  <a:fillRect l="-1717" t="-2133" r="-720" b="-34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782BC84-D583-E669-AB41-D60E27F98D98}"/>
              </a:ext>
            </a:extLst>
          </p:cNvPr>
          <p:cNvSpPr txBox="1"/>
          <p:nvPr/>
        </p:nvSpPr>
        <p:spPr>
          <a:xfrm>
            <a:off x="449989" y="2966369"/>
            <a:ext cx="9554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41E23B6-39D0-643E-B2A2-514EF8A4BAFF}"/>
                  </a:ext>
                </a:extLst>
              </p:cNvPr>
              <p:cNvSpPr txBox="1"/>
              <p:nvPr/>
            </p:nvSpPr>
            <p:spPr>
              <a:xfrm>
                <a:off x="449989" y="3441857"/>
                <a:ext cx="9152572" cy="6266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4, 'mathAnswerShape': 1}">
                <a:extLst>
                  <a:ext uri="{FF2B5EF4-FFF2-40B4-BE49-F238E27FC236}">
                    <a16:creationId xmlns:a16="http://schemas.microsoft.com/office/drawing/2014/main" id="{241E23B6-39D0-643E-B2A2-514EF8A4BA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41857"/>
                <a:ext cx="9152572" cy="626631"/>
              </a:xfrm>
              <a:prstGeom prst="rect">
                <a:avLst/>
              </a:prstGeom>
              <a:blipFill>
                <a:blip r:embed="rId4"/>
                <a:stretch>
                  <a:fillRect l="-1066" r="-1066" b="-18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2AB4A50-9C71-52B0-5681-958243DED5DA}"/>
                  </a:ext>
                </a:extLst>
              </p:cNvPr>
              <p:cNvSpPr txBox="1"/>
              <p:nvPr/>
            </p:nvSpPr>
            <p:spPr>
              <a:xfrm>
                <a:off x="497614" y="3974876"/>
                <a:ext cx="5178615" cy="6266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4, 'mathAnswerShape': 1}">
                <a:extLst>
                  <a:ext uri="{FF2B5EF4-FFF2-40B4-BE49-F238E27FC236}">
                    <a16:creationId xmlns:a16="http://schemas.microsoft.com/office/drawing/2014/main" id="{72AB4A50-9C71-52B0-5681-958243DED5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974876"/>
                <a:ext cx="5178615" cy="626631"/>
              </a:xfrm>
              <a:prstGeom prst="rect">
                <a:avLst/>
              </a:prstGeom>
              <a:blipFill>
                <a:blip r:embed="rId5"/>
                <a:stretch>
                  <a:fillRect l="-1885" r="-1885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FB07EE8-BAD1-A10E-D526-C397E8847D6B}"/>
                  </a:ext>
                </a:extLst>
              </p:cNvPr>
              <p:cNvSpPr txBox="1"/>
              <p:nvPr/>
            </p:nvSpPr>
            <p:spPr>
              <a:xfrm>
                <a:off x="449989" y="4507895"/>
                <a:ext cx="11077067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是直角三角形，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𝐶𝑀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4, 'mathAnswerShape': 1}">
                <a:extLst>
                  <a:ext uri="{FF2B5EF4-FFF2-40B4-BE49-F238E27FC236}">
                    <a16:creationId xmlns:a16="http://schemas.microsoft.com/office/drawing/2014/main" id="{4FB07EE8-BAD1-A10E-D526-C397E8847D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07895"/>
                <a:ext cx="11077067" cy="812178"/>
              </a:xfrm>
              <a:prstGeom prst="rect">
                <a:avLst/>
              </a:prstGeom>
              <a:blipFill>
                <a:blip r:embed="rId6"/>
                <a:stretch>
                  <a:fillRect l="-881" r="-881" b="-67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9" name="yt_shape_13719"/>
          <p:cNvSpPr txBox="1"/>
          <p:nvPr/>
        </p:nvSpPr>
        <p:spPr>
          <a:xfrm>
            <a:off x="540000" y="900000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等角转换法</a:t>
            </a:r>
          </a:p>
        </p:txBody>
      </p:sp>
      <p:sp>
        <p:nvSpPr>
          <p:cNvPr id="13720" name="yt_shape_13720"/>
          <p:cNvSpPr txBox="1"/>
          <p:nvPr/>
        </p:nvSpPr>
        <p:spPr>
          <a:xfrm>
            <a:off x="540119" y="1395205"/>
            <a:ext cx="11111999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方法指导：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0_9ddf3"/>
              </a:rPr>
              <a:t>当一个锐角的某个三角函数不容易求解时，可以借助与其相等的一个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角进行转化，进而求出其三角函数值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721" name="yt_shape_13721"/>
          <p:cNvSpPr txBox="1"/>
          <p:nvPr/>
        </p:nvSpPr>
        <p:spPr>
          <a:xfrm>
            <a:off x="540119" y="242734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在由边长为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的小正方形组成的网格中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e7689"/>
              </a:rPr>
              <a:t>都在小正方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形的顶点上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722" name="yt_image_13722">
            <a:extLst>
              <a:ext uri="">
                <a16:creationId xmlns:m="http://schemas.openxmlformats.org/officeDocument/2006/math"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50874" y="3539142"/>
            <a:ext cx="2090250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724" name="yt_shape_13724"/>
              <p:cNvSpPr txBox="1"/>
              <p:nvPr/>
            </p:nvSpPr>
            <p:spPr>
              <a:xfrm>
                <a:off x="540000" y="5086930"/>
                <a:ext cx="9834423" cy="11714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解：根据题意，得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≌△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724" name="yt_shape_13724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086930"/>
                <a:ext cx="9834423" cy="1171411"/>
              </a:xfrm>
              <a:prstGeom prst="rect">
                <a:avLst/>
              </a:prstGeom>
              <a:blipFill>
                <a:blip r:embed="rId3"/>
                <a:stretch>
                  <a:fillRect l="-1922" t="-1036" r="-930" b="-77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26362170">
            <a:extLst>
              <a:ext uri="{FF2B5EF4-FFF2-40B4-BE49-F238E27FC236}">
                <a16:creationId xmlns:a16="http://schemas.microsoft.com/office/drawing/2014/main" id="{C6B4FA23-39EE-F349-BC9C-AA4172BB855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C84666B-9DA1-B565-DD7B-990E57F12B24}"/>
                  </a:ext>
                </a:extLst>
              </p:cNvPr>
              <p:cNvSpPr txBox="1"/>
              <p:nvPr/>
            </p:nvSpPr>
            <p:spPr>
              <a:xfrm>
                <a:off x="449989" y="5040124"/>
                <a:ext cx="9549765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解：根据题意，得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6, 'mathAnswerShape': 1}">
                <a:extLst>
                  <a:ext uri="{FF2B5EF4-FFF2-40B4-BE49-F238E27FC236}">
                    <a16:creationId xmlns:a16="http://schemas.microsoft.com/office/drawing/2014/main" id="{2C84666B-9DA1-B565-DD7B-990E57F12B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40124"/>
                <a:ext cx="9549765" cy="618694"/>
              </a:xfrm>
              <a:prstGeom prst="rect">
                <a:avLst/>
              </a:prstGeom>
              <a:blipFill>
                <a:blip r:embed="rId5"/>
                <a:stretch>
                  <a:fillRect l="-1022" r="-1022" b="-18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CFC3ADA-5D3F-13DD-E680-7735B14BD00C}"/>
                  </a:ext>
                </a:extLst>
              </p:cNvPr>
              <p:cNvSpPr txBox="1"/>
              <p:nvPr/>
            </p:nvSpPr>
            <p:spPr>
              <a:xfrm>
                <a:off x="449989" y="5565206"/>
                <a:ext cx="9919398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≌△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6, 'mathAnswerShape': 1}">
                <a:extLst>
                  <a:ext uri="{FF2B5EF4-FFF2-40B4-BE49-F238E27FC236}">
                    <a16:creationId xmlns:a16="http://schemas.microsoft.com/office/drawing/2014/main" id="{7CFC3ADA-5D3F-13DD-E680-7735B14BD0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65206"/>
                <a:ext cx="9919398" cy="728612"/>
              </a:xfrm>
              <a:prstGeom prst="rect">
                <a:avLst/>
              </a:prstGeom>
              <a:blipFill>
                <a:blip r:embed="rId6"/>
                <a:stretch>
                  <a:fillRect l="-983" r="-98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6" name="yt_shape_13726"/>
          <p:cNvSpPr txBox="1"/>
          <p:nvPr/>
        </p:nvSpPr>
        <p:spPr>
          <a:xfrm>
            <a:off x="540000" y="900000"/>
            <a:ext cx="345126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巧构直角三角形</a:t>
            </a:r>
          </a:p>
        </p:txBody>
      </p:sp>
      <p:sp>
        <p:nvSpPr>
          <p:cNvPr id="13727" name="yt_shape_13727"/>
          <p:cNvSpPr txBox="1"/>
          <p:nvPr/>
        </p:nvSpPr>
        <p:spPr>
          <a:xfrm>
            <a:off x="540119" y="1395205"/>
            <a:ext cx="1149291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方法指导：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0_27015"/>
              </a:rPr>
              <a:t>若要求的三角函数值的角不在直角三角形中，则需要根据已知条件构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造直角三角形来解决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226362227">
            <a:extLst>
              <a:ext uri="{FF2B5EF4-FFF2-40B4-BE49-F238E27FC236}">
                <a16:creationId xmlns:a16="http://schemas.microsoft.com/office/drawing/2014/main" id="{664C86FF-1F6C-0313-73E4-385210A8C7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28" name="yt_shape_13728"/>
              <p:cNvSpPr txBox="1"/>
              <p:nvPr/>
            </p:nvSpPr>
            <p:spPr>
              <a:xfrm>
                <a:off x="540119" y="900000"/>
                <a:ext cx="11492915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d724"/>
                  </a:rPr>
                  <a:t> 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28" name="yt_shape_13728" descr="{&quot;rangeId&quot;:9,&quot;color&quot;:&quot;B&quot;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8958"/>
              </a:xfrm>
              <a:prstGeom prst="rect">
                <a:avLst/>
              </a:prstGeom>
              <a:blipFill>
                <a:blip r:embed="rId2"/>
                <a:stretch>
                  <a:fillRect l="-1701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30" name="yt_image_13730" title="H_73.25204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1844824"/>
            <a:ext cx="2063646" cy="93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732"/>
          <p:cNvSpPr txBox="1"/>
          <p:nvPr/>
        </p:nvSpPr>
        <p:spPr>
          <a:xfrm>
            <a:off x="540000" y="2062254"/>
            <a:ext cx="50109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5" name="yt_shape_13734"/>
          <p:cNvSpPr txBox="1"/>
          <p:nvPr/>
        </p:nvSpPr>
        <p:spPr>
          <a:xfrm>
            <a:off x="540000" y="2693921"/>
            <a:ext cx="2037289" cy="74475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050" b="0" i="0" u="none" spc="-4050">
                <a:solidFill>
                  <a:srgbClr val="1EE3CF"/>
                </a:solidFill>
                <a:effectLst/>
                <a:latin typeface="宋体/Times New Roman" pitchFamily="40"/>
                <a:ea typeface="宋体" pitchFamily="40"/>
              </a:rPr>
              <a:t> </a:t>
            </a:r>
            <a:r>
              <a:rPr lang="en-US" altLang="zh-CN" sz="4050" b="0" i="0" u="none" spc="14974">
                <a:solidFill>
                  <a:srgbClr val="1EE3CF"/>
                </a:solidFill>
                <a:effectLst/>
                <a:latin typeface="宋体/Times New Roman" pitchFamily="40"/>
                <a:ea typeface="宋体" pitchFamily="40"/>
              </a:rPr>
              <a:t> </a:t>
            </a:r>
          </a:p>
        </p:txBody>
      </p:sp>
      <p:pic>
        <p:nvPicPr>
          <p:cNvPr id="6" name="yt_image_13733" title="H_63.4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12024" y="2150686"/>
            <a:ext cx="2028243" cy="805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FD021EE-D398-DD6E-BA68-27FF7E9ADC5A}"/>
              </a:ext>
            </a:extLst>
          </p:cNvPr>
          <p:cNvSpPr txBox="1"/>
          <p:nvPr/>
        </p:nvSpPr>
        <p:spPr>
          <a:xfrm>
            <a:off x="449989" y="2015448"/>
            <a:ext cx="5142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B750A7F-1828-A1C5-AC58-8C3FE3F07C42}"/>
              </a:ext>
            </a:extLst>
          </p:cNvPr>
          <p:cNvSpPr txBox="1"/>
          <p:nvPr/>
        </p:nvSpPr>
        <p:spPr>
          <a:xfrm>
            <a:off x="449989" y="2640048"/>
            <a:ext cx="3845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D7919C2-98A2-88FA-DF73-9AB36976F4FE}"/>
              </a:ext>
            </a:extLst>
          </p:cNvPr>
          <p:cNvSpPr txBox="1"/>
          <p:nvPr/>
        </p:nvSpPr>
        <p:spPr>
          <a:xfrm>
            <a:off x="449989" y="3115536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CB7959D-DC1A-B038-C99D-A8310DC172ED}"/>
                  </a:ext>
                </a:extLst>
              </p:cNvPr>
              <p:cNvSpPr txBox="1"/>
              <p:nvPr/>
            </p:nvSpPr>
            <p:spPr>
              <a:xfrm>
                <a:off x="2577289" y="2996952"/>
                <a:ext cx="3409823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DCB7959D-DC1A-B038-C99D-A8310DC172E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77289" y="2996952"/>
                <a:ext cx="3409823" cy="769379"/>
              </a:xfrm>
              <a:prstGeom prst="rect">
                <a:avLst/>
              </a:prstGeom>
              <a:blipFill>
                <a:blip r:embed="rId5"/>
                <a:stretch>
                  <a:fillRect l="-2862" r="-286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D722517B-DD1C-A1E0-DEE9-EA1CFD0AFC7B}"/>
              </a:ext>
            </a:extLst>
          </p:cNvPr>
          <p:cNvSpPr txBox="1"/>
          <p:nvPr/>
        </p:nvSpPr>
        <p:spPr>
          <a:xfrm>
            <a:off x="449989" y="3824618"/>
            <a:ext cx="3642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72A4147-80B2-439C-1C33-D54F45332A30}"/>
                  </a:ext>
                </a:extLst>
              </p:cNvPr>
              <p:cNvSpPr txBox="1"/>
              <p:nvPr/>
            </p:nvSpPr>
            <p:spPr>
              <a:xfrm>
                <a:off x="3791744" y="3716412"/>
                <a:ext cx="6691820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72A4147-80B2-439C-1C33-D54F45332A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91744" y="3716412"/>
                <a:ext cx="6691820" cy="769379"/>
              </a:xfrm>
              <a:prstGeom prst="rect">
                <a:avLst/>
              </a:prstGeom>
              <a:blipFill>
                <a:blip r:embed="rId6"/>
                <a:stretch>
                  <a:fillRect l="-1366" r="-154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10EC8BF-3345-8728-2EB3-86D13BF92208}"/>
                  </a:ext>
                </a:extLst>
              </p:cNvPr>
              <p:cNvSpPr txBox="1"/>
              <p:nvPr/>
            </p:nvSpPr>
            <p:spPr>
              <a:xfrm>
                <a:off x="449989" y="4437112"/>
                <a:ext cx="74809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410EC8BF-3345-8728-2EB3-86D13BF922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37112"/>
                <a:ext cx="7480998" cy="765061"/>
              </a:xfrm>
              <a:prstGeom prst="rect">
                <a:avLst/>
              </a:prstGeom>
              <a:blipFill>
                <a:blip r:embed="rId7"/>
                <a:stretch>
                  <a:fillRect l="-1304" r="-1304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4BE31DEB-0605-52DE-255D-31112ECAE7C0}"/>
              </a:ext>
            </a:extLst>
          </p:cNvPr>
          <p:cNvSpPr txBox="1"/>
          <p:nvPr/>
        </p:nvSpPr>
        <p:spPr>
          <a:xfrm>
            <a:off x="449989" y="5108561"/>
            <a:ext cx="53791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62AC07BC-7979-C217-D66D-49E75B4A6BB9}"/>
                  </a:ext>
                </a:extLst>
              </p:cNvPr>
              <p:cNvSpPr txBox="1"/>
              <p:nvPr/>
            </p:nvSpPr>
            <p:spPr>
              <a:xfrm>
                <a:off x="449989" y="5521084"/>
                <a:ext cx="10604691" cy="8524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+9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kumimoji="0" lang="en-US" altLang="zh-CN" sz="15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62AC07BC-7979-C217-D66D-49E75B4A6B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21084"/>
                <a:ext cx="10604691" cy="852437"/>
              </a:xfrm>
              <a:prstGeom prst="rect">
                <a:avLst/>
              </a:prstGeom>
              <a:blipFill>
                <a:blip r:embed="rId8"/>
                <a:stretch>
                  <a:fillRect l="-920" r="-920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652085F0-98CB-9790-EAEF-8345FB014428}"/>
                  </a:ext>
                </a:extLst>
              </p:cNvPr>
              <p:cNvSpPr txBox="1"/>
              <p:nvPr/>
            </p:nvSpPr>
            <p:spPr>
              <a:xfrm>
                <a:off x="10754613" y="5583662"/>
                <a:ext cx="1437387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652085F0-98CB-9790-EAEF-8345FB0144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754613" y="5583662"/>
                <a:ext cx="1437387" cy="727279"/>
              </a:xfrm>
              <a:prstGeom prst="rect">
                <a:avLst/>
              </a:prstGeom>
              <a:blipFill>
                <a:blip r:embed="rId9"/>
                <a:stretch>
                  <a:fillRect l="-6356" r="-720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7" grpId="0" build="allAtOnce"/>
      <p:bldP spid="1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621</Words>
  <Application>Microsoft Office PowerPoint</Application>
  <PresentationFormat>宽屏</PresentationFormat>
  <Paragraphs>55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9" baseType="lpstr">
      <vt:lpstr>_⨹_1_3d724</vt:lpstr>
      <vt:lpstr>_⨹_30_27015</vt:lpstr>
      <vt:lpstr>_⨹_30_65009</vt:lpstr>
      <vt:lpstr>_⨹_30_9ddf3</vt:lpstr>
      <vt:lpstr>_⨹_30_b59f1</vt:lpstr>
      <vt:lpstr>_⨹_4_ee333</vt:lpstr>
      <vt:lpstr>_⨹_5_e7689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2024-04-27T13:50:22Z</dcterms:created>
  <dcterms:modified xsi:type="dcterms:W3CDTF">2024-04-28T06:11:54Z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