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2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0" y="3032125"/>
            <a:ext cx="5435600" cy="793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0553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02995"/>
            <a:ext cx="482282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444750"/>
            <a:ext cx="572706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038475"/>
            <a:ext cx="5791835" cy="672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2237" y="3955868"/>
            <a:ext cx="5503817" cy="45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558030"/>
            <a:ext cx="9459595" cy="122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1990" y="5977255"/>
            <a:ext cx="6934835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4" grpId="0" bldLvl="0" animBg="1"/>
      <p:bldP spid="17" grpId="0" animBg="1"/>
      <p:bldP spid="22" grpId="0" bldLvl="0" animBg="1"/>
      <p:bldP spid="3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9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9523" y="5312488"/>
            <a:ext cx="209523" cy="391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7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05385"/>
            <a:ext cx="10800000" cy="50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1886644"/>
            <a:ext cx="10800000" cy="419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539365"/>
            <a:ext cx="1080008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3362960"/>
            <a:ext cx="1080008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4182784"/>
            <a:ext cx="10800000" cy="4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90" y="4882515"/>
            <a:ext cx="10800080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04" y="5688137"/>
            <a:ext cx="10800000" cy="4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  <p:bldP spid="17" grpId="0" bldLvl="0" animBg="1"/>
      <p:bldP spid="19" grpId="0" bldLvl="0" animBg="1"/>
      <p:bldP spid="22" grpId="0" bldLvl="0" animBg="1"/>
      <p:bldP spid="2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1229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22935" y="894080"/>
            <a:ext cx="1080008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5" y="1600835"/>
            <a:ext cx="10800080" cy="536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22935" y="2060575"/>
            <a:ext cx="10800080" cy="72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23050" y="3542594"/>
            <a:ext cx="10800000" cy="370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22935" y="4187190"/>
            <a:ext cx="6597015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/>
        </p:nvSpPr>
        <p:spPr bwMode="white">
          <a:xfrm>
            <a:off x="623050" y="5467965"/>
            <a:ext cx="10800000" cy="418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3" name="矩形 52"/>
          <p:cNvSpPr/>
          <p:nvPr/>
        </p:nvSpPr>
        <p:spPr bwMode="white">
          <a:xfrm>
            <a:off x="622935" y="6144895"/>
            <a:ext cx="1080008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050" y="2890112"/>
            <a:ext cx="10800000" cy="362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8" name="矩形 57"/>
          <p:cNvSpPr/>
          <p:nvPr/>
        </p:nvSpPr>
        <p:spPr bwMode="white">
          <a:xfrm>
            <a:off x="7219950" y="4187190"/>
            <a:ext cx="4203065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9" name="矩形 58"/>
          <p:cNvSpPr/>
          <p:nvPr/>
        </p:nvSpPr>
        <p:spPr bwMode="white">
          <a:xfrm>
            <a:off x="622935" y="4731385"/>
            <a:ext cx="502666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bldLvl="0" animBg="1"/>
      <p:bldP spid="17" grpId="0" bldLvl="0" animBg="1"/>
      <p:bldP spid="23" grpId="0" bldLvl="0" animBg="1"/>
      <p:bldP spid="30" grpId="0" bldLvl="0" animBg="1"/>
      <p:bldP spid="48" grpId="0" bldLvl="0" animBg="1"/>
      <p:bldP spid="53" grpId="0" bldLvl="0" animBg="1"/>
      <p:bldP spid="2" grpId="0" bldLvl="0" animBg="1"/>
      <p:bldP spid="58" grpId="0" bldLvl="0" animBg="1"/>
      <p:bldP spid="5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764540"/>
            <a:ext cx="9818370" cy="3038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76360" y="2420620"/>
            <a:ext cx="46418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51" r="71705"/>
          <a:stretch>
            <a:fillRect/>
          </a:stretch>
        </p:blipFill>
        <p:spPr>
          <a:xfrm>
            <a:off x="8976360" y="3500755"/>
            <a:ext cx="2727325" cy="3265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2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48571" y="2058634"/>
            <a:ext cx="352380" cy="40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548640"/>
            <a:ext cx="7926070" cy="4013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76119" y="3429946"/>
            <a:ext cx="447619" cy="400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37"/>
          <a:stretch>
            <a:fillRect/>
          </a:stretch>
        </p:blipFill>
        <p:spPr>
          <a:xfrm>
            <a:off x="8040370" y="3068955"/>
            <a:ext cx="4183380" cy="3778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76895" y="2748280"/>
            <a:ext cx="320421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740" y="3586480"/>
            <a:ext cx="274574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8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767955" y="4443095"/>
            <a:ext cx="127571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25240" y="2609850"/>
            <a:ext cx="524129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4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9585" y="3429000"/>
            <a:ext cx="3592830" cy="282257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00" y="726255"/>
            <a:ext cx="10800000" cy="4209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570" y="4004945"/>
            <a:ext cx="3492500" cy="274383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63</cp:revision>
  <dcterms:created xsi:type="dcterms:W3CDTF">2015-09-16T06:44:00Z</dcterms:created>
  <dcterms:modified xsi:type="dcterms:W3CDTF">2024-04-27T13:26:37Z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