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  <p:sldId id="334" r:id="rId14"/>
    <p:sldId id="335" r:id="rId15"/>
    <p:sldId id="336" r:id="rId16"/>
    <p:sldId id="337" r:id="rId17"/>
    <p:sldId id="338" r:id="rId18"/>
    <p:sldId id="339" r:id="rId19"/>
    <p:sldId id="340" r:id="rId20"/>
    <p:sldId id="341" r:id="rId21"/>
    <p:sldId id="342" r:id="rId22"/>
    <p:sldId id="343" r:id="rId23"/>
    <p:sldId id="344" r:id="rId24"/>
    <p:sldId id="345" r:id="rId25"/>
    <p:sldId id="346" r:id="rId26"/>
    <p:sldId id="347" r:id="rId27"/>
    <p:sldId id="348" r:id="rId28"/>
    <p:sldId id="349" r:id="rId29"/>
    <p:sldId id="350" r:id="rId30"/>
    <p:sldId id="351" r:id="rId31"/>
    <p:sldId id="352" r:id="rId32"/>
    <p:sldId id="353" r:id="rId33"/>
    <p:sldId id="354" r:id="rId34"/>
    <p:sldId id="355" r:id="rId35"/>
    <p:sldId id="356" r:id="rId36"/>
    <p:sldId id="357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4" y="-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4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9070" y="2995295"/>
            <a:ext cx="6753225" cy="8667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2128520"/>
            <a:ext cx="10487025" cy="2600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256712" y="3411323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1804670"/>
            <a:ext cx="10467975" cy="3248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12311" y="2352989"/>
            <a:ext cx="768755" cy="5680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60296" y="3081867"/>
            <a:ext cx="768755" cy="514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39461" y="4415904"/>
            <a:ext cx="851272" cy="520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471295"/>
            <a:ext cx="10477500" cy="3914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0911" y="4681323"/>
            <a:ext cx="2131889" cy="59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2109470"/>
            <a:ext cx="8591550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11512" y="3462123"/>
            <a:ext cx="4417887" cy="160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311910"/>
            <a:ext cx="10506075" cy="5381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9312" y="2954123"/>
            <a:ext cx="6399088" cy="37938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57220" y="1304925"/>
            <a:ext cx="58769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97311" y="1328522"/>
            <a:ext cx="6636155" cy="44372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847850"/>
            <a:ext cx="10534650" cy="3162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905000"/>
            <a:ext cx="98679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4734" y="1828222"/>
            <a:ext cx="8228466" cy="3581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68354" y="1871662"/>
            <a:ext cx="1800225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675" y="1714500"/>
            <a:ext cx="8248650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19867" y="1582687"/>
            <a:ext cx="8736466" cy="4191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300480"/>
            <a:ext cx="1044892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860" y="1628775"/>
            <a:ext cx="10277475" cy="466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2321560"/>
            <a:ext cx="10429875" cy="3362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3379" y="2877923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40198" y="451758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2547620"/>
            <a:ext cx="9782175" cy="1762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428750"/>
            <a:ext cx="9867900" cy="4000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3332" y="1371020"/>
            <a:ext cx="6992335" cy="4098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050" y="1454679"/>
            <a:ext cx="3314700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14220" y="876300"/>
            <a:ext cx="81629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6866" y="803754"/>
            <a:ext cx="8812667" cy="5486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809750"/>
            <a:ext cx="10506075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6495" y="1214120"/>
            <a:ext cx="9858375" cy="442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3745" y="814070"/>
            <a:ext cx="8143875" cy="5229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6866" y="685221"/>
            <a:ext cx="7889801" cy="1262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46865" y="1947332"/>
            <a:ext cx="9185202" cy="4470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953135"/>
            <a:ext cx="9820275" cy="5238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5733" y="888420"/>
            <a:ext cx="10023399" cy="17785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2233" y="2713277"/>
            <a:ext cx="10169100" cy="38314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7250" y="1642745"/>
            <a:ext cx="1047750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442720"/>
            <a:ext cx="9934575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49399" y="1616555"/>
            <a:ext cx="6442001" cy="1939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928" y="3568969"/>
            <a:ext cx="6442001" cy="19394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3225" y="1752600"/>
            <a:ext cx="63055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8865" y="1633488"/>
            <a:ext cx="6696001" cy="3903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371600"/>
            <a:ext cx="104013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6445" y="1540190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56445" y="4390587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4100" y="1971675"/>
            <a:ext cx="7543800" cy="2914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1667" y="1938288"/>
            <a:ext cx="8499400" cy="3268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1514475"/>
            <a:ext cx="10496550" cy="3829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1033780"/>
            <a:ext cx="9896475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8799" y="939221"/>
            <a:ext cx="4299933" cy="56393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5335" y="1033780"/>
            <a:ext cx="2589530" cy="2076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1461770"/>
            <a:ext cx="978217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533" y="1354087"/>
            <a:ext cx="10506000" cy="4708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62150" y="1976120"/>
            <a:ext cx="8267700" cy="2905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69066" y="1997555"/>
            <a:ext cx="9151334" cy="35227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228725"/>
            <a:ext cx="105156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8712" y="217518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02139" y="3916205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2277110"/>
            <a:ext cx="7419975" cy="2390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84515" y="2143760"/>
            <a:ext cx="3009900" cy="2524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02445" y="3563723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336040"/>
            <a:ext cx="1041082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1435" y="2476500"/>
            <a:ext cx="8401050" cy="4057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64912" y="1895790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287780"/>
            <a:ext cx="10401300" cy="2990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4437380"/>
            <a:ext cx="2638425" cy="2238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3379" y="2640857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216660"/>
            <a:ext cx="10420350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8345" y="4580890"/>
            <a:ext cx="1729740" cy="224345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73379" y="2877923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229360"/>
            <a:ext cx="10429875" cy="253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5445" y="4070350"/>
            <a:ext cx="3800475" cy="2447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1045" y="2573123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2025-04-30T06:56:59Z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