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8" r:id="rId6"/>
    <p:sldId id="310" r:id="rId7"/>
    <p:sldId id="311" r:id="rId8"/>
    <p:sldId id="312" r:id="rId9"/>
    <p:sldId id="314" r:id="rId10"/>
    <p:sldId id="316" r:id="rId11"/>
    <p:sldId id="317" r:id="rId12"/>
    <p:sldId id="318" r:id="rId13"/>
    <p:sldId id="319" r:id="rId14"/>
    <p:sldId id="321" r:id="rId15"/>
    <p:sldId id="322" r:id="rId16"/>
    <p:sldId id="323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71" autoAdjust="0"/>
    <p:restoredTop sz="94660"/>
  </p:normalViewPr>
  <p:slideViewPr>
    <p:cSldViewPr showGuides="1">
      <p:cViewPr varScale="1">
        <p:scale>
          <a:sx n="64" d="100"/>
          <a:sy n="64" d="100"/>
        </p:scale>
        <p:origin x="46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3" name="yt_shape_1152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522" name="yt_image_11522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25" name="yt_shape_11525"/>
          <p:cNvSpPr txBox="1"/>
          <p:nvPr/>
        </p:nvSpPr>
        <p:spPr>
          <a:xfrm>
            <a:off x="540000" y="1482165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平行线分线段成比例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26" name="yt_shape_11526"/>
              <p:cNvSpPr txBox="1"/>
              <p:nvPr/>
            </p:nvSpPr>
            <p:spPr>
              <a:xfrm>
                <a:off x="540120" y="1977370"/>
                <a:ext cx="11492915" cy="11254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分别交直线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a311a"/>
                  </a:rPr>
                  <a:t>分别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526" name="yt_shape_11526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977370"/>
                <a:ext cx="11492915" cy="1125436"/>
              </a:xfrm>
              <a:prstGeom prst="rect">
                <a:avLst/>
              </a:prstGeom>
              <a:blipFill>
                <a:blip r:embed="rId3"/>
                <a:stretch>
                  <a:fillRect l="-1645" t="-4324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529" name="yt_table_11529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71995862"/>
                  </p:ext>
                </p:extLst>
              </p:nvPr>
            </p:nvGraphicFramePr>
            <p:xfrm>
              <a:off x="540047" y="3153594"/>
              <a:ext cx="7100254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24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4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24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529" name="yt_table_11529_skip" descr="{&quot;rangeId&quot;:2,&quot;type&quot;:&quot;Option&quot;,&quot;drawing&quot;:[&quot;yt_image_11528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71995862"/>
                  </p:ext>
                </p:extLst>
              </p:nvPr>
            </p:nvGraphicFramePr>
            <p:xfrm>
              <a:off x="540047" y="3153594"/>
              <a:ext cx="7100254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24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42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43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244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333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917" r="-1556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0917" r="-556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6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528" name="yt_image_11528_skip" title="H_114.0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44333" y="3153594"/>
            <a:ext cx="2005592" cy="144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080022" title="H_26.259764">
            <a:extLst>
              <a:ext uri="{FF2B5EF4-FFF2-40B4-BE49-F238E27FC236}">
                <a16:creationId xmlns:a16="http://schemas.microsoft.com/office/drawing/2014/main" id="{0361BF83-178D-8ECA-1EC4-43D4F28CC8A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A2149C-D65D-6355-AA91-994449772B95}"/>
              </a:ext>
            </a:extLst>
          </p:cNvPr>
          <p:cNvSpPr txBox="1"/>
          <p:nvPr/>
        </p:nvSpPr>
        <p:spPr>
          <a:xfrm>
            <a:off x="8873765" y="2406052"/>
            <a:ext cx="383286" cy="73267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1" name="yt_shape_1158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23a4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30b9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582" name="yt_image_11582" title="H_109.7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9520" y="2491930"/>
            <a:ext cx="1712959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C79C0B-B43B-8ED7-8C6F-422D8526C9EE}"/>
              </a:ext>
            </a:extLst>
          </p:cNvPr>
          <p:cNvSpPr txBox="1"/>
          <p:nvPr/>
        </p:nvSpPr>
        <p:spPr>
          <a:xfrm>
            <a:off x="1059708" y="180417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4" name="yt_shape_1158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为平行四边形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c0d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的比例中项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585" name="yt_image_11585" title="H_105.7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2863" y="2011799"/>
            <a:ext cx="1686272" cy="1343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87" name="yt_shape_11587"/>
              <p:cNvSpPr txBox="1"/>
              <p:nvPr/>
            </p:nvSpPr>
            <p:spPr>
              <a:xfrm>
                <a:off x="540000" y="3405316"/>
                <a:ext cx="8737969" cy="15937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是平行四边形，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的比例中项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87" name="yt_shape_11587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05316"/>
                <a:ext cx="8737969" cy="1593770"/>
              </a:xfrm>
              <a:prstGeom prst="rect">
                <a:avLst/>
              </a:prstGeom>
              <a:blipFill>
                <a:blip r:embed="rId3"/>
                <a:stretch>
                  <a:fillRect l="-2163" t="-3448" r="-1186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AA1CF07-CAFD-3D52-556F-3DA1DEEE0DD3}"/>
              </a:ext>
            </a:extLst>
          </p:cNvPr>
          <p:cNvSpPr txBox="1"/>
          <p:nvPr/>
        </p:nvSpPr>
        <p:spPr>
          <a:xfrm>
            <a:off x="449989" y="3358511"/>
            <a:ext cx="8833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是平行四边形，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F72332C-09E3-36C3-7BFE-8974A0E964BF}"/>
                  </a:ext>
                </a:extLst>
              </p:cNvPr>
              <p:cNvSpPr txBox="1"/>
              <p:nvPr/>
            </p:nvSpPr>
            <p:spPr>
              <a:xfrm>
                <a:off x="449989" y="3833998"/>
                <a:ext cx="4598035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mathAnswerShape': 1}">
                <a:extLst>
                  <a:ext uri="{FF2B5EF4-FFF2-40B4-BE49-F238E27FC236}">
                    <a16:creationId xmlns:a16="http://schemas.microsoft.com/office/drawing/2014/main" id="{FF72332C-09E3-36C3-7BFE-8974A0E964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3998"/>
                <a:ext cx="4598035" cy="772110"/>
              </a:xfrm>
              <a:prstGeom prst="rect">
                <a:avLst/>
              </a:prstGeom>
              <a:blipFill>
                <a:blip r:embed="rId4"/>
                <a:stretch>
                  <a:fillRect l="-2122" r="-2387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A4AE8E9-5991-89B1-D088-5614854368AE}"/>
              </a:ext>
            </a:extLst>
          </p:cNvPr>
          <p:cNvSpPr txBox="1"/>
          <p:nvPr/>
        </p:nvSpPr>
        <p:spPr>
          <a:xfrm>
            <a:off x="449989" y="4512496"/>
            <a:ext cx="42345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的比例中项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0" name="yt_shape_1159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589" name="yt_image_11589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92" name="yt_shape_11592"/>
              <p:cNvSpPr txBox="1"/>
              <p:nvPr/>
            </p:nvSpPr>
            <p:spPr>
              <a:xfrm>
                <a:off x="540119" y="1482165"/>
                <a:ext cx="11492915" cy="25372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请阅读以下材料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并完成相应的问题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角平分线分线段成比例定理：如图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1_045da"/>
                  </a:rPr>
                  <a:t>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面是这个定理的部分证明过程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证明：如图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，交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的延长线于点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……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592" name="yt_shape_11592" descr="{&quot;rangeId&quot;:1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2537233"/>
              </a:xfrm>
              <a:prstGeom prst="rect">
                <a:avLst/>
              </a:prstGeom>
              <a:blipFill>
                <a:blip r:embed="rId3"/>
                <a:stretch>
                  <a:fillRect l="-1701" t="-1923" r="-1701" b="-64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97" name="yt_image_11597" title="H_146.4179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4524" y="4220065"/>
            <a:ext cx="3242950" cy="185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9" name="yt_shape_11599"/>
          <p:cNvSpPr txBox="1"/>
          <p:nvPr/>
        </p:nvSpPr>
        <p:spPr>
          <a:xfrm>
            <a:off x="540119" y="900000"/>
            <a:ext cx="11492915" cy="21630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,isEnd"/>
              </a:rPr>
              <a:t>任务：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请按照上面的证明思路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写出该证明的剩余部分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  <a:p>
            <a:pPr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  <a:p>
            <a:pPr eaLnBrk="1" latinLnBrk="0" hangingPunct="0">
              <a:lnSpc>
                <a:spcPct val="129999"/>
              </a:lnSpc>
            </a:pP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  <a:p>
            <a:pPr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  <a:sym typeface=",isEnd"/>
            </a:endParaRPr>
          </a:p>
          <a:p>
            <a:pPr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cabb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sz="3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5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603" name="yt_image_11603" title="H_146.4179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3024" y="4521820"/>
            <a:ext cx="1321048" cy="185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C3627A9-0EA2-BF00-E339-4892BE6B3335}"/>
                  </a:ext>
                </a:extLst>
              </p:cNvPr>
              <p:cNvSpPr txBox="1"/>
              <p:nvPr/>
            </p:nvSpPr>
            <p:spPr>
              <a:xfrm>
                <a:off x="4093421" y="3933056"/>
                <a:ext cx="1219962" cy="8093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9+3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C3627A9-0EA2-BF00-E339-4892BE6B33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3421" y="3933056"/>
                <a:ext cx="1219962" cy="80932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605"/>
              <p:cNvSpPr txBox="1"/>
              <p:nvPr/>
            </p:nvSpPr>
            <p:spPr>
              <a:xfrm>
                <a:off x="540000" y="1772816"/>
                <a:ext cx="8925136" cy="18078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16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72816"/>
                <a:ext cx="8925136" cy="1807803"/>
              </a:xfrm>
              <a:prstGeom prst="rect">
                <a:avLst/>
              </a:prstGeom>
              <a:blipFill>
                <a:blip r:embed="rId4"/>
                <a:stretch>
                  <a:fillRect l="-2117" r="-273" b="-47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12BFB50-707E-F408-1462-AAE34E53C8C8}"/>
                  </a:ext>
                </a:extLst>
              </p:cNvPr>
              <p:cNvSpPr txBox="1"/>
              <p:nvPr/>
            </p:nvSpPr>
            <p:spPr>
              <a:xfrm>
                <a:off x="449989" y="1726010"/>
                <a:ext cx="9018905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12BFB50-707E-F408-1462-AAE34E53C8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26010"/>
                <a:ext cx="9018905" cy="769379"/>
              </a:xfrm>
              <a:prstGeom prst="rect">
                <a:avLst/>
              </a:prstGeom>
              <a:blipFill>
                <a:blip r:embed="rId5"/>
                <a:stretch>
                  <a:fillRect l="-1082" r="-27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F6A4B45-AA98-50FB-1B14-0CC23F39D916}"/>
              </a:ext>
            </a:extLst>
          </p:cNvPr>
          <p:cNvSpPr txBox="1"/>
          <p:nvPr/>
        </p:nvSpPr>
        <p:spPr>
          <a:xfrm>
            <a:off x="449989" y="2401777"/>
            <a:ext cx="7179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0C8E1D9-7DCD-ECF2-9BA9-13CF6D867945}"/>
                  </a:ext>
                </a:extLst>
              </p:cNvPr>
              <p:cNvSpPr txBox="1"/>
              <p:nvPr/>
            </p:nvSpPr>
            <p:spPr>
              <a:xfrm>
                <a:off x="449989" y="2877265"/>
                <a:ext cx="3541077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0C8E1D9-7DCD-ECF2-9BA9-13CF6D8679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7265"/>
                <a:ext cx="3541077" cy="732676"/>
              </a:xfrm>
              <a:prstGeom prst="rect">
                <a:avLst/>
              </a:prstGeom>
              <a:blipFill>
                <a:blip r:embed="rId6"/>
                <a:stretch>
                  <a:fillRect l="-2754" r="-2754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1597" title="H_146.4179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723083" y="1674186"/>
            <a:ext cx="3242950" cy="1859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07" name="yt_shape_11607"/>
              <p:cNvSpPr txBox="1"/>
              <p:nvPr/>
            </p:nvSpPr>
            <p:spPr>
              <a:xfrm>
                <a:off x="540119" y="900000"/>
                <a:ext cx="11492915" cy="30338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微专题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  <a:sym typeface=",isEnd"/>
                  </a:rPr>
                  <a:t>作平行线转换线段的比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【方法指导】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30_1480f,isEnd"/>
                  </a:rPr>
                  <a:t>求线段的比，通常利用平行线分线段成比例的基本事实及其推论得到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  <a:sym typeface="_⨹_36_70b2a,isEnd"/>
                  </a:rPr>
                  <a:t>比例线段，然后进行转化得到所求两条线段的比；遇到不能直接转化线段的比时，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一般作平行线转换线段的比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【例】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ae875,isEn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07" name="yt_shape_116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033844"/>
              </a:xfrm>
              <a:prstGeom prst="rect">
                <a:avLst/>
              </a:prstGeom>
              <a:blipFill>
                <a:blip r:embed="rId2"/>
                <a:stretch>
                  <a:fillRect l="-1645" t="-1811" b="-5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611" name="yt_image_11611" title="H_107.5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5981" y="4142200"/>
            <a:ext cx="1680037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13" name="yt_shape_11613"/>
          <p:cNvSpPr txBox="1"/>
          <p:nvPr/>
        </p:nvSpPr>
        <p:spPr>
          <a:xfrm>
            <a:off x="5634334" y="5558571"/>
            <a:ext cx="923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例题图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4D74E7-C621-2E1F-194C-FB62FCC42271}"/>
              </a:ext>
            </a:extLst>
          </p:cNvPr>
          <p:cNvSpPr txBox="1"/>
          <p:nvPr/>
        </p:nvSpPr>
        <p:spPr>
          <a:xfrm>
            <a:off x="1059708" y="343332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4" name="yt_shape_1161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边上的中线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1c43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615" name="yt_image_11615" title="H_125.19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0554" y="2011799"/>
            <a:ext cx="1630890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17" name="yt_shape_11617"/>
          <p:cNvSpPr txBox="1"/>
          <p:nvPr/>
        </p:nvSpPr>
        <p:spPr>
          <a:xfrm>
            <a:off x="5629129" y="3652149"/>
            <a:ext cx="923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变式图</a:t>
            </a:r>
          </a:p>
        </p:txBody>
      </p:sp>
      <p:graphicFrame>
        <p:nvGraphicFramePr>
          <p:cNvPr id="11618" name="yt_table_1161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701386"/>
              </p:ext>
            </p:extLst>
          </p:nvPr>
        </p:nvGraphicFramePr>
        <p:xfrm>
          <a:off x="540047" y="4131452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253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54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55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2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03ED1DE-E436-3B2E-CBDA-88482933D036}"/>
              </a:ext>
            </a:extLst>
          </p:cNvPr>
          <p:cNvSpPr txBox="1"/>
          <p:nvPr/>
        </p:nvSpPr>
        <p:spPr>
          <a:xfrm>
            <a:off x="6325446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0" name="yt_shape_1153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7fd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34" name="yt_table_1153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1523095"/>
              </p:ext>
            </p:extLst>
          </p:nvPr>
        </p:nvGraphicFramePr>
        <p:xfrm>
          <a:off x="540047" y="1859435"/>
          <a:ext cx="76574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24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4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2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7"/>
                  </a:ext>
                </a:extLst>
              </a:tr>
            </a:tbl>
          </a:graphicData>
        </a:graphic>
      </p:graphicFrame>
      <p:grpSp>
        <p:nvGrpSpPr>
          <p:cNvPr id="11531" name="yt_shape_11531_skip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65679" y="1859435"/>
            <a:ext cx="1584153" cy="1860183"/>
            <a:chOff x="0" y="0"/>
            <a:chExt cx="1584153" cy="1860183"/>
          </a:xfrm>
        </p:grpSpPr>
        <p:pic>
          <p:nvPicPr>
            <p:cNvPr id="2" name="yt_image_1153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4153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33" name="yt_shape_11533"/>
            <p:cNvSpPr txBox="1"/>
            <p:nvPr/>
          </p:nvSpPr>
          <p:spPr>
            <a:xfrm>
              <a:off x="258795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1AC6180-2846-504E-95FC-9541DE2BA7F7}"/>
              </a:ext>
            </a:extLst>
          </p:cNvPr>
          <p:cNvSpPr txBox="1"/>
          <p:nvPr/>
        </p:nvSpPr>
        <p:spPr>
          <a:xfrm>
            <a:off x="7355732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1536"/>
              <p:cNvSpPr txBox="1"/>
              <p:nvPr/>
            </p:nvSpPr>
            <p:spPr>
              <a:xfrm>
                <a:off x="540000" y="3719618"/>
                <a:ext cx="8717386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8" name="yt_shape_115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19618"/>
                <a:ext cx="8717386" cy="645626"/>
              </a:xfrm>
              <a:prstGeom prst="rect">
                <a:avLst/>
              </a:prstGeom>
              <a:blipFill>
                <a:blip r:embed="rId3"/>
                <a:stretch>
                  <a:fillRect l="-2168" r="-111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1541"/>
          <p:cNvSpPr txBox="1"/>
          <p:nvPr/>
        </p:nvSpPr>
        <p:spPr>
          <a:xfrm>
            <a:off x="540000" y="638639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1538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9307" y="4568396"/>
            <a:ext cx="1573385" cy="1767600"/>
            <a:chOff x="0" y="0"/>
            <a:chExt cx="1573385" cy="1767600"/>
          </a:xfrm>
        </p:grpSpPr>
        <p:pic>
          <p:nvPicPr>
            <p:cNvPr id="11" name="yt_image_11538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73385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1540"/>
            <p:cNvSpPr txBox="1"/>
            <p:nvPr/>
          </p:nvSpPr>
          <p:spPr>
            <a:xfrm>
              <a:off x="253411" y="14076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6E14FAD-73A8-D1F5-2836-1D1F6783C139}"/>
                  </a:ext>
                </a:extLst>
              </p:cNvPr>
              <p:cNvSpPr txBox="1"/>
              <p:nvPr/>
            </p:nvSpPr>
            <p:spPr>
              <a:xfrm>
                <a:off x="8525856" y="3672812"/>
                <a:ext cx="661099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B6E14FAD-73A8-D1F5-2836-1D1F6783C1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5856" y="3672812"/>
                <a:ext cx="661099" cy="7329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A7A1C836-0B16-5058-CA49-60AF06D74C2A}"/>
              </a:ext>
            </a:extLst>
          </p:cNvPr>
          <p:cNvCxnSpPr/>
          <p:nvPr/>
        </p:nvCxnSpPr>
        <p:spPr>
          <a:xfrm>
            <a:off x="8263442" y="4378050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42" name="yt_shape_11542"/>
              <p:cNvSpPr txBox="1"/>
              <p:nvPr/>
            </p:nvSpPr>
            <p:spPr>
              <a:xfrm>
                <a:off x="540119" y="900000"/>
                <a:ext cx="11492915" cy="11254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它们依次交直线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56ab,isEn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42" name="yt_shape_115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5436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44" name="yt_image_1154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5233" y="2228588"/>
            <a:ext cx="1681533" cy="1875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0D17C2-06EE-E279-776E-94136B8D5E35}"/>
              </a:ext>
            </a:extLst>
          </p:cNvPr>
          <p:cNvSpPr txBox="1"/>
          <p:nvPr/>
        </p:nvSpPr>
        <p:spPr>
          <a:xfrm>
            <a:off x="6080590" y="1328682"/>
            <a:ext cx="865886" cy="73267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6" name="yt_shape_11546"/>
          <p:cNvSpPr txBox="1"/>
          <p:nvPr/>
        </p:nvSpPr>
        <p:spPr>
          <a:xfrm>
            <a:off x="540000" y="900000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平行线分线段成比例的推论</a:t>
            </a:r>
          </a:p>
        </p:txBody>
      </p:sp>
      <p:sp>
        <p:nvSpPr>
          <p:cNvPr id="11547" name="yt_shape_11547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8722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51" name="yt_table_1155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268995"/>
              </p:ext>
            </p:extLst>
          </p:nvPr>
        </p:nvGraphicFramePr>
        <p:xfrm>
          <a:off x="540047" y="2354640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24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5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25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2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8"/>
                  </a:ext>
                </a:extLst>
              </a:tr>
            </a:tbl>
          </a:graphicData>
        </a:graphic>
      </p:graphicFrame>
      <p:grpSp>
        <p:nvGrpSpPr>
          <p:cNvPr id="11548" name="yt_shape_11548_skip" title="H_123.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08001" y="2354640"/>
            <a:ext cx="1941910" cy="1569861"/>
            <a:chOff x="0" y="0"/>
            <a:chExt cx="1941910" cy="1569861"/>
          </a:xfrm>
        </p:grpSpPr>
        <p:pic>
          <p:nvPicPr>
            <p:cNvPr id="2" name="yt_image_1154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41910" cy="117386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50" name="yt_shape_11550"/>
            <p:cNvSpPr txBox="1"/>
            <p:nvPr/>
          </p:nvSpPr>
          <p:spPr>
            <a:xfrm>
              <a:off x="437674" y="120986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26080093">
            <a:extLst>
              <a:ext uri="{FF2B5EF4-FFF2-40B4-BE49-F238E27FC236}">
                <a16:creationId xmlns:a16="http://schemas.microsoft.com/office/drawing/2014/main" id="{12D26FB1-C73F-05C3-CCDD-E0A6DD31EB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4EFC4B8-8782-2608-35F0-E08A57FE8C34}"/>
              </a:ext>
            </a:extLst>
          </p:cNvPr>
          <p:cNvSpPr txBox="1"/>
          <p:nvPr/>
        </p:nvSpPr>
        <p:spPr>
          <a:xfrm>
            <a:off x="1364508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53" name="yt_shape_11553"/>
              <p:cNvSpPr txBox="1"/>
              <p:nvPr/>
            </p:nvSpPr>
            <p:spPr>
              <a:xfrm>
                <a:off x="540000" y="900000"/>
                <a:ext cx="10532370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𝐶𝑂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53" name="yt_shape_115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532370" cy="645626"/>
              </a:xfrm>
              <a:prstGeom prst="rect">
                <a:avLst/>
              </a:prstGeom>
              <a:blipFill>
                <a:blip r:embed="rId2"/>
                <a:stretch>
                  <a:fillRect l="-1795" r="-869" b="-14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58" name="yt_shape_11558"/>
          <p:cNvSpPr txBox="1"/>
          <p:nvPr/>
        </p:nvSpPr>
        <p:spPr>
          <a:xfrm>
            <a:off x="540000" y="318281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55" name="yt_shape_11555" title="H_108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0469" y="1748778"/>
            <a:ext cx="1771061" cy="1383552"/>
            <a:chOff x="0" y="0"/>
            <a:chExt cx="1771061" cy="1383552"/>
          </a:xfrm>
        </p:grpSpPr>
        <p:pic>
          <p:nvPicPr>
            <p:cNvPr id="2" name="yt_image_11555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71061" cy="987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57" name="yt_shape_11557"/>
            <p:cNvSpPr txBox="1"/>
            <p:nvPr/>
          </p:nvSpPr>
          <p:spPr>
            <a:xfrm>
              <a:off x="352249" y="10235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7A27366-8A92-74B7-B56A-0F1A8F188557}"/>
              </a:ext>
            </a:extLst>
          </p:cNvPr>
          <p:cNvSpPr txBox="1"/>
          <p:nvPr/>
        </p:nvSpPr>
        <p:spPr>
          <a:xfrm>
            <a:off x="10194699" y="853194"/>
            <a:ext cx="789686" cy="7329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59" name="yt_shape_11559"/>
              <p:cNvSpPr txBox="1"/>
              <p:nvPr/>
            </p:nvSpPr>
            <p:spPr>
              <a:xfrm>
                <a:off x="540000" y="900000"/>
                <a:ext cx="8332089" cy="6423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59" name="yt_shape_11559" descr="{&quot;rangeId&quot;: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332089" cy="642355"/>
              </a:xfrm>
              <a:prstGeom prst="rect">
                <a:avLst/>
              </a:prstGeom>
              <a:blipFill>
                <a:blip r:embed="rId2"/>
                <a:stretch>
                  <a:fillRect l="-2269" r="-139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561" name="yt_image_11561" title="H_114.8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2980" y="1745507"/>
            <a:ext cx="1666038" cy="1458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63" name="yt_shape_11563"/>
              <p:cNvSpPr txBox="1"/>
              <p:nvPr/>
            </p:nvSpPr>
            <p:spPr>
              <a:xfrm>
                <a:off x="540000" y="3254441"/>
                <a:ext cx="4335931" cy="20119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63" name="yt_shape_11563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54441"/>
                <a:ext cx="4335931" cy="2011961"/>
              </a:xfrm>
              <a:prstGeom prst="rect">
                <a:avLst/>
              </a:prstGeom>
              <a:blipFill>
                <a:blip r:embed="rId4"/>
                <a:stretch>
                  <a:fillRect l="-4360" r="-3376" b="-42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ACD1B3C-E430-73ED-39F4-2C785F226B41}"/>
                  </a:ext>
                </a:extLst>
              </p:cNvPr>
              <p:cNvSpPr txBox="1"/>
              <p:nvPr/>
            </p:nvSpPr>
            <p:spPr>
              <a:xfrm>
                <a:off x="449989" y="3207635"/>
                <a:ext cx="4474083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mathAnswerShape': 1}">
                <a:extLst>
                  <a:ext uri="{FF2B5EF4-FFF2-40B4-BE49-F238E27FC236}">
                    <a16:creationId xmlns:a16="http://schemas.microsoft.com/office/drawing/2014/main" id="{4ACD1B3C-E430-73ED-39F4-2C785F226B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07635"/>
                <a:ext cx="4474083" cy="771792"/>
              </a:xfrm>
              <a:prstGeom prst="rect">
                <a:avLst/>
              </a:prstGeom>
              <a:blipFill>
                <a:blip r:embed="rId5"/>
                <a:stretch>
                  <a:fillRect l="-2180" r="-218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6E2217D-4ECA-37BD-2FC8-CFE7CCA82554}"/>
                  </a:ext>
                </a:extLst>
              </p:cNvPr>
              <p:cNvSpPr txBox="1"/>
              <p:nvPr/>
            </p:nvSpPr>
            <p:spPr>
              <a:xfrm>
                <a:off x="449989" y="3885815"/>
                <a:ext cx="3875595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, 'mathAnswerShape': 1}">
                <a:extLst>
                  <a:ext uri="{FF2B5EF4-FFF2-40B4-BE49-F238E27FC236}">
                    <a16:creationId xmlns:a16="http://schemas.microsoft.com/office/drawing/2014/main" id="{A6E2217D-4ECA-37BD-2FC8-CFE7CCA825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85815"/>
                <a:ext cx="3875595" cy="771792"/>
              </a:xfrm>
              <a:prstGeom prst="rect">
                <a:avLst/>
              </a:prstGeom>
              <a:blipFill>
                <a:blip r:embed="rId6"/>
                <a:stretch>
                  <a:fillRect l="-2516" r="-251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4395A3F-59CE-7522-0328-0B5ABB91EC9A}"/>
                  </a:ext>
                </a:extLst>
              </p:cNvPr>
              <p:cNvSpPr txBox="1"/>
              <p:nvPr/>
            </p:nvSpPr>
            <p:spPr>
              <a:xfrm>
                <a:off x="449989" y="4563995"/>
                <a:ext cx="1675193" cy="729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mathAnswerShape': 1}">
                <a:extLst>
                  <a:ext uri="{FF2B5EF4-FFF2-40B4-BE49-F238E27FC236}">
                    <a16:creationId xmlns:a16="http://schemas.microsoft.com/office/drawing/2014/main" id="{A4395A3F-59CE-7522-0328-0B5ABB91EC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63995"/>
                <a:ext cx="1675193" cy="729755"/>
              </a:xfrm>
              <a:prstGeom prst="rect">
                <a:avLst/>
              </a:prstGeom>
              <a:blipFill>
                <a:blip r:embed="rId7"/>
                <a:stretch>
                  <a:fillRect l="-5818" r="-581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5" name="yt_shape_11565"/>
          <p:cNvSpPr txBox="1"/>
          <p:nvPr/>
        </p:nvSpPr>
        <p:spPr>
          <a:xfrm>
            <a:off x="540000" y="900000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图形的不唯一导致漏解</a:t>
            </a:r>
          </a:p>
        </p:txBody>
      </p:sp>
      <p:sp>
        <p:nvSpPr>
          <p:cNvPr id="11566" name="yt_shape_11566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0df0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边的平行线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226080158" title="H_26.259764">
            <a:extLst>
              <a:ext uri="{FF2B5EF4-FFF2-40B4-BE49-F238E27FC236}">
                <a16:creationId xmlns:a16="http://schemas.microsoft.com/office/drawing/2014/main" id="{E790E89B-A3FC-82B9-9D8E-6513B66243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F71620-C350-7F28-D5A7-9907D08E2040}"/>
              </a:ext>
            </a:extLst>
          </p:cNvPr>
          <p:cNvSpPr txBox="1"/>
          <p:nvPr/>
        </p:nvSpPr>
        <p:spPr>
          <a:xfrm>
            <a:off x="7017596" y="1823887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8" name="yt_shape_1156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567" name="yt_image_1156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70" name="yt_shape_11570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81c8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574" name="yt_shape_11574"/>
          <p:cNvSpPr txBox="1"/>
          <p:nvPr/>
        </p:nvSpPr>
        <p:spPr>
          <a:xfrm>
            <a:off x="540000" y="441653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71" name="yt_shape_11571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8694" y="2593964"/>
            <a:ext cx="1594611" cy="1772172"/>
            <a:chOff x="0" y="0"/>
            <a:chExt cx="1594611" cy="1772172"/>
          </a:xfrm>
        </p:grpSpPr>
        <p:pic>
          <p:nvPicPr>
            <p:cNvPr id="2" name="yt_image_1157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94611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73" name="yt_shape_11573"/>
            <p:cNvSpPr txBox="1"/>
            <p:nvPr/>
          </p:nvSpPr>
          <p:spPr>
            <a:xfrm>
              <a:off x="264024" y="14121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5B5EE4F-FC10-0F80-2696-535511B12957}"/>
              </a:ext>
            </a:extLst>
          </p:cNvPr>
          <p:cNvSpPr txBox="1"/>
          <p:nvPr/>
        </p:nvSpPr>
        <p:spPr>
          <a:xfrm>
            <a:off x="7419232" y="1910847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75" name="yt_shape_11575"/>
              <p:cNvSpPr txBox="1"/>
              <p:nvPr/>
            </p:nvSpPr>
            <p:spPr>
              <a:xfrm>
                <a:off x="540119" y="900000"/>
                <a:ext cx="11492915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4928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75" name="yt_shape_115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2871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80" name="yt_shape_11580"/>
          <p:cNvSpPr txBox="1"/>
          <p:nvPr/>
        </p:nvSpPr>
        <p:spPr>
          <a:xfrm>
            <a:off x="540000" y="405430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577" name="yt_shape_11577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2901" y="2226023"/>
            <a:ext cx="1766197" cy="1777887"/>
            <a:chOff x="0" y="0"/>
            <a:chExt cx="1766197" cy="1777887"/>
          </a:xfrm>
        </p:grpSpPr>
        <p:pic>
          <p:nvPicPr>
            <p:cNvPr id="2" name="yt_image_1157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66197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579" name="yt_shape_11579"/>
            <p:cNvSpPr txBox="1"/>
            <p:nvPr/>
          </p:nvSpPr>
          <p:spPr>
            <a:xfrm>
              <a:off x="273634" y="141788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E1A27EE-DEF3-15FB-1BA1-CE414B5EA14A}"/>
                  </a:ext>
                </a:extLst>
              </p:cNvPr>
              <p:cNvSpPr txBox="1"/>
              <p:nvPr/>
            </p:nvSpPr>
            <p:spPr>
              <a:xfrm>
                <a:off x="4009283" y="1196752"/>
                <a:ext cx="789686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E1A27EE-DEF3-15FB-1BA1-CE414B5EA1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9283" y="1196752"/>
                <a:ext cx="789686" cy="7301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805</Words>
  <Application>Microsoft Office PowerPoint</Application>
  <PresentationFormat>宽屏</PresentationFormat>
  <Paragraphs>94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8" baseType="lpstr">
      <vt:lpstr>,isEnd</vt:lpstr>
      <vt:lpstr>_⨹_1_01c43</vt:lpstr>
      <vt:lpstr>_⨹_1_045da</vt:lpstr>
      <vt:lpstr>_⨹_1_64928,isEnd</vt:lpstr>
      <vt:lpstr>_⨹_1_656ab,isEnd</vt:lpstr>
      <vt:lpstr>_⨹_1_87fd8</vt:lpstr>
      <vt:lpstr>_⨹_1_90df0,isEnd</vt:lpstr>
      <vt:lpstr>_⨹_1_923a4,isEnd</vt:lpstr>
      <vt:lpstr>_⨹_1_ae875,isEnd</vt:lpstr>
      <vt:lpstr>_⨹_1_c30b9,isEnd</vt:lpstr>
      <vt:lpstr>_⨹_1_c81c8,isEnd</vt:lpstr>
      <vt:lpstr>_⨹_1_dc0d4</vt:lpstr>
      <vt:lpstr>_⨹_1_dcabb,isEnd</vt:lpstr>
      <vt:lpstr>_⨹_2_78722</vt:lpstr>
      <vt:lpstr>_⨹_2_a311a</vt:lpstr>
      <vt:lpstr>_⨹_30_1480f,isEnd</vt:lpstr>
      <vt:lpstr>_⨹_36_70b2a,isEnd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2024-04-27T13:50:22Z</dcterms:created>
  <dcterms:modified xsi:type="dcterms:W3CDTF">2024-04-28T02:18:46Z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