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67" r:id="rId4"/>
    <p:sldId id="366" r:id="rId5"/>
    <p:sldId id="365" r:id="rId6"/>
    <p:sldId id="364" r:id="rId7"/>
    <p:sldId id="363" r:id="rId8"/>
    <p:sldId id="362" r:id="rId9"/>
    <p:sldId id="361" r:id="rId10"/>
    <p:sldId id="360" r:id="rId11"/>
    <p:sldId id="359" r:id="rId12"/>
    <p:sldId id="358" r:id="rId13"/>
    <p:sldId id="357" r:id="rId14"/>
    <p:sldId id="356" r:id="rId15"/>
    <p:sldId id="354" r:id="rId16"/>
    <p:sldId id="353" r:id="rId17"/>
    <p:sldId id="350" r:id="rId18"/>
    <p:sldId id="349" r:id="rId19"/>
    <p:sldId id="348" r:id="rId20"/>
    <p:sldId id="347" r:id="rId21"/>
    <p:sldId id="345" r:id="rId22"/>
    <p:sldId id="343" r:id="rId23"/>
    <p:sldId id="342" r:id="rId24"/>
    <p:sldId id="341" r:id="rId25"/>
    <p:sldId id="340" r:id="rId26"/>
    <p:sldId id="339" r:id="rId27"/>
    <p:sldId id="337" r:id="rId28"/>
    <p:sldId id="336" r:id="rId29"/>
    <p:sldId id="334" r:id="rId30"/>
    <p:sldId id="333" r:id="rId31"/>
    <p:sldId id="331" r:id="rId32"/>
    <p:sldId id="330" r:id="rId33"/>
    <p:sldId id="329" r:id="rId34"/>
    <p:sldId id="328" r:id="rId35"/>
    <p:sldId id="327" r:id="rId36"/>
    <p:sldId id="326" r:id="rId37"/>
    <p:sldId id="325" r:id="rId38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1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51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2" Type="http://schemas.openxmlformats.org/officeDocument/2006/relationships/tags" Target="tags/tag1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2.xml"/><Relationship Id="rId39" Type="http://schemas.openxmlformats.org/officeDocument/2006/relationships/presProps" Target="presProps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960" y="2997200"/>
            <a:ext cx="10800000" cy="49037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2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3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10945"/>
            <a:ext cx="10363835" cy="136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980055"/>
            <a:ext cx="804291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961130"/>
            <a:ext cx="284035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59"/>
          <a:stretch>
            <a:fillRect/>
          </a:stretch>
        </p:blipFill>
        <p:spPr>
          <a:xfrm>
            <a:off x="8616315" y="3068955"/>
            <a:ext cx="2855685" cy="3699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/>
          <p:cNvSpPr/>
          <p:nvPr/>
        </p:nvSpPr>
        <p:spPr bwMode="white">
          <a:xfrm>
            <a:off x="8500745" y="3212465"/>
            <a:ext cx="3213100" cy="350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7" grpId="0" bldLvl="0" animBg="1"/>
      <p:bldP spid="1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681990" y="1372235"/>
            <a:ext cx="8220710" cy="3950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08990" y="5448935"/>
            <a:ext cx="8220710" cy="561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499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86002"/>
            <a:ext cx="4828571" cy="43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020570"/>
            <a:ext cx="5661025" cy="282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5825940"/>
            <a:ext cx="10800000" cy="867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1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70" r="49324"/>
          <a:stretch>
            <a:fillRect/>
          </a:stretch>
        </p:blipFill>
        <p:spPr>
          <a:xfrm>
            <a:off x="7429500" y="-97155"/>
            <a:ext cx="1962785" cy="3055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12" r="23989"/>
          <a:stretch>
            <a:fillRect/>
          </a:stretch>
        </p:blipFill>
        <p:spPr>
          <a:xfrm>
            <a:off x="9840595" y="767080"/>
            <a:ext cx="2140585" cy="3055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330"/>
          <a:stretch>
            <a:fillRect/>
          </a:stretch>
        </p:blipFill>
        <p:spPr>
          <a:xfrm>
            <a:off x="9048115" y="3647440"/>
            <a:ext cx="2378710" cy="3265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/>
          <p:cNvSpPr/>
          <p:nvPr/>
        </p:nvSpPr>
        <p:spPr bwMode="white">
          <a:xfrm>
            <a:off x="7403465" y="116840"/>
            <a:ext cx="2107565" cy="286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9840595" y="779145"/>
            <a:ext cx="2244090" cy="286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4068445" y="3501390"/>
            <a:ext cx="4952365" cy="105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279650" y="4766310"/>
            <a:ext cx="4952365" cy="1059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90" y="5934075"/>
            <a:ext cx="495236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832215" y="3645535"/>
            <a:ext cx="2694305" cy="304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506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958" y="1150934"/>
            <a:ext cx="1480789" cy="383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5800" y="1977390"/>
            <a:ext cx="6475730" cy="332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5800" y="5598795"/>
            <a:ext cx="3248025" cy="109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04" r="41328"/>
          <a:stretch>
            <a:fillRect/>
          </a:stretch>
        </p:blipFill>
        <p:spPr>
          <a:xfrm>
            <a:off x="7896225" y="1485265"/>
            <a:ext cx="3096170" cy="3954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7" name="矩形 26"/>
          <p:cNvSpPr/>
          <p:nvPr/>
        </p:nvSpPr>
        <p:spPr bwMode="white">
          <a:xfrm>
            <a:off x="7709535" y="1534160"/>
            <a:ext cx="4248785" cy="398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4" grpId="0" bldLvl="0" animBg="1"/>
      <p:bldP spid="2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673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05210"/>
            <a:ext cx="1638095" cy="419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005965"/>
            <a:ext cx="1046416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2927747"/>
            <a:ext cx="4876190" cy="429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834130"/>
            <a:ext cx="321183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73" r="18656"/>
          <a:stretch>
            <a:fillRect/>
          </a:stretch>
        </p:blipFill>
        <p:spPr>
          <a:xfrm>
            <a:off x="8039735" y="2781935"/>
            <a:ext cx="2448470" cy="3954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white">
          <a:xfrm>
            <a:off x="7785100" y="2849880"/>
            <a:ext cx="3211830" cy="3823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  <p:bldP spid="14" grpId="0" bldLvl="0" animBg="1"/>
      <p:bldP spid="1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75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877570"/>
            <a:ext cx="10289540" cy="1317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995" y="764540"/>
            <a:ext cx="7672705" cy="3612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51147"/>
          <a:stretch>
            <a:fillRect/>
          </a:stretch>
        </p:blipFill>
        <p:spPr>
          <a:xfrm>
            <a:off x="8140700" y="404495"/>
            <a:ext cx="2853055" cy="30295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3400"/>
          <a:stretch>
            <a:fillRect/>
          </a:stretch>
        </p:blipFill>
        <p:spPr>
          <a:xfrm>
            <a:off x="8140700" y="3572510"/>
            <a:ext cx="2721610" cy="302958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764540"/>
            <a:ext cx="9279255" cy="4384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71495" y="4339590"/>
            <a:ext cx="198247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51147"/>
          <a:stretch>
            <a:fillRect/>
          </a:stretch>
        </p:blipFill>
        <p:spPr>
          <a:xfrm>
            <a:off x="8616315" y="3352165"/>
            <a:ext cx="3128645" cy="3322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70" y="657860"/>
            <a:ext cx="9717405" cy="38258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680325" y="2852420"/>
            <a:ext cx="145605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3615" y="3789045"/>
            <a:ext cx="1443355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51147"/>
          <a:stretch>
            <a:fillRect/>
          </a:stretch>
        </p:blipFill>
        <p:spPr>
          <a:xfrm>
            <a:off x="9264650" y="2780665"/>
            <a:ext cx="2853055" cy="3029585"/>
          </a:xfrm>
          <a:prstGeom prst="rect">
            <a:avLst/>
          </a:prstGeom>
        </p:spPr>
      </p:pic>
      <p:pic>
        <p:nvPicPr>
          <p:cNvPr id="12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60" y="4580890"/>
            <a:ext cx="9717405" cy="1752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1343660" y="4768215"/>
            <a:ext cx="46799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760460" y="4796790"/>
            <a:ext cx="547370" cy="405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11860" y="5516880"/>
            <a:ext cx="430403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450" y="116840"/>
            <a:ext cx="7020560" cy="4433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67075" y="4653280"/>
            <a:ext cx="5658485" cy="181864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8772525" cy="4059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3400"/>
          <a:stretch>
            <a:fillRect/>
          </a:stretch>
        </p:blipFill>
        <p:spPr>
          <a:xfrm>
            <a:off x="8616315" y="3157855"/>
            <a:ext cx="3094355" cy="344424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09015"/>
            <a:ext cx="6917055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1972945"/>
            <a:ext cx="10245725" cy="203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81990" y="5810885"/>
            <a:ext cx="5044440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08990" y="4364355"/>
            <a:ext cx="4782820" cy="1101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32" grpId="0" bldLvl="0" animBg="1"/>
      <p:bldP spid="2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8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/>
        </p:nvSpPr>
        <p:spPr bwMode="white">
          <a:xfrm>
            <a:off x="681990" y="989965"/>
            <a:ext cx="9260840" cy="85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23570" y="2996565"/>
            <a:ext cx="9092565" cy="941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1990" y="2007870"/>
            <a:ext cx="9260840" cy="691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623570" y="4279265"/>
            <a:ext cx="9092565" cy="770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37" grpId="0" bldLvl="0" animBg="1"/>
      <p:bldP spid="2" grpId="0" bldLvl="0" animBg="1"/>
      <p:bldP spid="3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8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9920" y="1176020"/>
            <a:ext cx="10594340" cy="244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815340" y="3836670"/>
            <a:ext cx="459867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815238" y="4815036"/>
            <a:ext cx="5095238" cy="467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4" grpId="0" bldLvl="0" animBg="1"/>
      <p:bldP spid="3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764540"/>
            <a:ext cx="8335010" cy="5164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t="28997" r="73508"/>
          <a:stretch>
            <a:fillRect/>
          </a:stretch>
        </p:blipFill>
        <p:spPr>
          <a:xfrm>
            <a:off x="8832215" y="2204720"/>
            <a:ext cx="2764790" cy="262001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620395"/>
            <a:ext cx="9180830" cy="756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1412240"/>
            <a:ext cx="9175115" cy="4046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8456" t="22762" r="41849"/>
          <a:stretch>
            <a:fillRect/>
          </a:stretch>
        </p:blipFill>
        <p:spPr>
          <a:xfrm>
            <a:off x="8903970" y="3716655"/>
            <a:ext cx="2936875" cy="270065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764540"/>
            <a:ext cx="8599805" cy="53638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61135"/>
          <a:stretch>
            <a:fillRect/>
          </a:stretch>
        </p:blipFill>
        <p:spPr>
          <a:xfrm>
            <a:off x="8724900" y="1874520"/>
            <a:ext cx="3261995" cy="296735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1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4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28700"/>
            <a:ext cx="7075170" cy="63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90" y="1988820"/>
            <a:ext cx="10589260" cy="288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2355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967740"/>
            <a:ext cx="946277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990"/>
          <a:stretch>
            <a:fillRect/>
          </a:stretch>
        </p:blipFill>
        <p:spPr>
          <a:xfrm>
            <a:off x="6311900" y="2348865"/>
            <a:ext cx="4537165" cy="4549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/>
        </p:nvSpPr>
        <p:spPr bwMode="white">
          <a:xfrm>
            <a:off x="720090" y="1768475"/>
            <a:ext cx="1024445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23570" y="2637155"/>
            <a:ext cx="66675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240145" y="2493010"/>
            <a:ext cx="5158105" cy="421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4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4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5790" y="1224915"/>
            <a:ext cx="10887075" cy="137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05815" y="2982595"/>
            <a:ext cx="8194675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05815" y="3767455"/>
            <a:ext cx="5951220" cy="72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805714" y="4722519"/>
            <a:ext cx="3666666" cy="36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8" grpId="0" bldLvl="0" animBg="1"/>
      <p:bldP spid="25" grpId="0" bldLvl="0" animBg="1"/>
      <p:bldP spid="29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2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09650"/>
            <a:ext cx="3427730" cy="71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1915411"/>
            <a:ext cx="6438095" cy="40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607310"/>
            <a:ext cx="2960370" cy="702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477895"/>
            <a:ext cx="9408160" cy="5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4310380"/>
            <a:ext cx="8012430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04" y="5075555"/>
            <a:ext cx="6650990" cy="681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0" grpId="0" bldLvl="0" animBg="1"/>
      <p:bldP spid="12" grpId="0" bldLvl="0" animBg="1"/>
      <p:bldP spid="19" grpId="0" bldLvl="0" animBg="1"/>
      <p:bldP spid="2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910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340" y="1131570"/>
            <a:ext cx="9307195" cy="1156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8340" y="2505710"/>
            <a:ext cx="3647440" cy="543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351405" y="3140710"/>
            <a:ext cx="5621020" cy="353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5" grpId="0" bldLvl="0" animBg="1"/>
      <p:bldP spid="2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461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3260" y="831215"/>
            <a:ext cx="993140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3260" y="1634490"/>
            <a:ext cx="993140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3260" y="2438400"/>
            <a:ext cx="993140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3260" y="3236595"/>
            <a:ext cx="993140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3260" y="4091305"/>
            <a:ext cx="993140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3260" y="4898390"/>
            <a:ext cx="993140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3260" y="5701665"/>
            <a:ext cx="993140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5" grpId="0" bldLvl="0" animBg="1"/>
      <p:bldP spid="19" grpId="0" bldLvl="0" animBg="1"/>
      <p:bldP spid="21" grpId="0" bldLvl="0" animBg="1"/>
      <p:bldP spid="25" grpId="0" bldLvl="0" animBg="1"/>
      <p:bldP spid="27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1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2940" y="1022985"/>
            <a:ext cx="10088245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2940" y="1922145"/>
            <a:ext cx="1008824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2940" y="2750820"/>
            <a:ext cx="10088245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2940" y="3597910"/>
            <a:ext cx="10088245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62940" y="4325620"/>
            <a:ext cx="10088245" cy="686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62940" y="5126355"/>
            <a:ext cx="10088245" cy="832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1" grpId="0" bldLvl="0" animBg="1"/>
      <p:bldP spid="13" grpId="0" bldLvl="0" animBg="1"/>
      <p:bldP spid="16" grpId="0" bldLvl="0" animBg="1"/>
      <p:bldP spid="22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3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06805"/>
            <a:ext cx="4919345" cy="532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1963459"/>
            <a:ext cx="2504761" cy="50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2755265"/>
            <a:ext cx="3132455" cy="1076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4232375"/>
            <a:ext cx="4771428" cy="428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4143375"/>
            <a:ext cx="976884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4965700"/>
            <a:ext cx="4983480" cy="1223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9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5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10285"/>
            <a:ext cx="4034155" cy="1219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505710"/>
            <a:ext cx="8369935" cy="104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799840"/>
            <a:ext cx="7393305" cy="115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5302250"/>
            <a:ext cx="7393940" cy="1024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94756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6435" y="1038860"/>
            <a:ext cx="8520430" cy="4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81045" y="1772920"/>
            <a:ext cx="3748405" cy="2075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6435" y="4004945"/>
            <a:ext cx="597979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6435" y="4653280"/>
            <a:ext cx="9122410" cy="191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7" grpId="0" bldLvl="0" animBg="1"/>
      <p:bldP spid="2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" y="756735"/>
            <a:ext cx="86467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9610" y="946785"/>
            <a:ext cx="7099300" cy="97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5325" y="2143125"/>
            <a:ext cx="7099300" cy="840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01040" y="3340735"/>
            <a:ext cx="7099300" cy="780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06755" y="4408170"/>
            <a:ext cx="7099300" cy="491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712470" y="5085080"/>
            <a:ext cx="739711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718185" y="5861685"/>
            <a:ext cx="709930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4" grpId="0" bldLvl="0" animBg="1"/>
      <p:bldP spid="22" grpId="0" bldLvl="0" animBg="1"/>
      <p:bldP spid="29" grpId="0" bldLvl="0" animBg="1"/>
      <p:bldP spid="31" grpId="0" bldLvl="0" animBg="1"/>
      <p:bldP spid="3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8763000" cy="5534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" y="980255"/>
            <a:ext cx="10800000" cy="3837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7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5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68</cp:revision>
  <dcterms:created xsi:type="dcterms:W3CDTF">2015-09-16T06:44:00Z</dcterms:created>
  <dcterms:modified xsi:type="dcterms:W3CDTF">2024-04-27T15:21:08Z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