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4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0575" y="2997200"/>
            <a:ext cx="5530850" cy="863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76325"/>
            <a:ext cx="8518525" cy="77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111375"/>
            <a:ext cx="10027920" cy="881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429000"/>
            <a:ext cx="9905365" cy="930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726940"/>
            <a:ext cx="10332720" cy="175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5" grpId="0" bldLvl="0" animBg="1"/>
      <p:bldP spid="2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5867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93420" y="952500"/>
            <a:ext cx="10079990" cy="152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93420" y="2621280"/>
            <a:ext cx="10079990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693420" y="3477895"/>
            <a:ext cx="1007999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3420" y="4260850"/>
            <a:ext cx="10079990" cy="509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93420" y="4947285"/>
            <a:ext cx="10079990" cy="96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693420" y="5989955"/>
            <a:ext cx="1007999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0" grpId="0" bldLvl="0" animBg="1"/>
      <p:bldP spid="26" grpId="0" bldLvl="0" animBg="1"/>
      <p:bldP spid="29" grpId="0" bldLvl="0" animBg="1"/>
      <p:bldP spid="30" grpId="0" bldLvl="0" animBg="1"/>
      <p:bldP spid="3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435" y="764355"/>
            <a:ext cx="84276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17520" y="4718316"/>
            <a:ext cx="349294" cy="312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155" r="56893" b="19846"/>
          <a:stretch>
            <a:fillRect/>
          </a:stretch>
        </p:blipFill>
        <p:spPr>
          <a:xfrm>
            <a:off x="8472170" y="3860800"/>
            <a:ext cx="3410585" cy="2699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764355"/>
            <a:ext cx="96252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42751" y="4969664"/>
            <a:ext cx="1205279" cy="390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5975" y="5836213"/>
            <a:ext cx="509273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37" r="5723"/>
          <a:stretch>
            <a:fillRect/>
          </a:stretch>
        </p:blipFill>
        <p:spPr>
          <a:xfrm>
            <a:off x="8904605" y="2736215"/>
            <a:ext cx="3206750" cy="4276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190" y="836745"/>
            <a:ext cx="72356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36180" y="2652395"/>
            <a:ext cx="4208145" cy="155384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9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51855" y="4077335"/>
            <a:ext cx="5760085" cy="212725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30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7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81735"/>
            <a:ext cx="10246995" cy="1319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2840950"/>
            <a:ext cx="4600000" cy="419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3651464"/>
            <a:ext cx="4180952" cy="48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2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43635"/>
            <a:ext cx="7082790" cy="517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1983105"/>
            <a:ext cx="35890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771140"/>
            <a:ext cx="2894965" cy="105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4126865"/>
            <a:ext cx="9530080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2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5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00760"/>
            <a:ext cx="7342505" cy="114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90" y="2104390"/>
            <a:ext cx="7661910" cy="754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3327400"/>
            <a:ext cx="10125710" cy="643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4154170"/>
            <a:ext cx="8766810" cy="773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1" grpId="0" bldLvl="0" animBg="1"/>
      <p:bldP spid="13" grpId="0" bldLvl="0" animBg="1"/>
      <p:bldP spid="16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2024-04-27T14:39:28Z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