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62325" y="3006725"/>
            <a:ext cx="5467350" cy="8445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7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90600"/>
            <a:ext cx="5520055" cy="1212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04" y="2601176"/>
            <a:ext cx="4019047" cy="409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81990" y="3434715"/>
            <a:ext cx="4662170" cy="708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81990" y="4374515"/>
            <a:ext cx="4949825" cy="1265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7" grpId="0" animBg="1"/>
      <p:bldP spid="18" grpId="0" bldLvl="0" animBg="1"/>
      <p:bldP spid="2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05815" y="972185"/>
            <a:ext cx="10800080" cy="1043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5238" y="2458297"/>
            <a:ext cx="10800000" cy="438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43809" y="3382470"/>
            <a:ext cx="10800000" cy="44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90" y="4194175"/>
            <a:ext cx="10800080" cy="829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958095" y="5697665"/>
            <a:ext cx="10800000" cy="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843915" y="5271770"/>
            <a:ext cx="10800080" cy="1035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2" grpId="0" bldLvl="0" animBg="1"/>
      <p:bldP spid="15" grpId="0" bldLvl="0" animBg="1"/>
      <p:bldP spid="24" grpId="0" bldLvl="0" animBg="1"/>
      <p:bldP spid="3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5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72380" y="3162917"/>
            <a:ext cx="447619" cy="40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3225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468455" y="2108385"/>
            <a:ext cx="338146" cy="373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244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320000" y="2410304"/>
            <a:ext cx="390476" cy="400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2051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325390" y="3281520"/>
            <a:ext cx="771889" cy="43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12235" y="5287645"/>
            <a:ext cx="1324610" cy="1087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0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244098" y="5906522"/>
            <a:ext cx="2199134" cy="504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84980"/>
            <a:ext cx="10080000" cy="1642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27725"/>
            <a:ext cx="10080000" cy="4403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1271905" y="3376930"/>
            <a:ext cx="7928610" cy="1115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2999740" y="4797425"/>
            <a:ext cx="2939415" cy="1076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/>
        </p:nvSpPr>
        <p:spPr bwMode="white">
          <a:xfrm>
            <a:off x="2999740" y="6142990"/>
            <a:ext cx="107632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4" grpId="0" bldLvl="0" animBg="1"/>
      <p:bldP spid="2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6666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1261745" y="3004185"/>
            <a:ext cx="7685405" cy="9842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3114040" y="4347210"/>
            <a:ext cx="3327400" cy="103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 bwMode="white">
          <a:xfrm>
            <a:off x="2973705" y="5629275"/>
            <a:ext cx="1064260" cy="982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9" grpId="0" bldLvl="0" animBg="1"/>
      <p:bldP spid="2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9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84515" y="2132965"/>
            <a:ext cx="3327400" cy="262382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2024-04-27T13:51:48Z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