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3140710"/>
            <a:ext cx="10800000" cy="46753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602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073785"/>
            <a:ext cx="1080008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4530" y="1881505"/>
            <a:ext cx="108000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4530" y="2715895"/>
            <a:ext cx="10800080" cy="62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4530" y="3541395"/>
            <a:ext cx="1080008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4530" y="4358005"/>
            <a:ext cx="108000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4530" y="5209540"/>
            <a:ext cx="10800080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4530" y="6035040"/>
            <a:ext cx="1080008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2" grpId="0" bldLvl="0" animBg="1"/>
      <p:bldP spid="18" grpId="0" bldLvl="0" animBg="1"/>
      <p:bldP spid="21" grpId="0" bldLvl="0" animBg="1"/>
      <p:bldP spid="24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492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818380" y="3495675"/>
            <a:ext cx="1149985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2008" y="4299123"/>
            <a:ext cx="1964141" cy="315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80501" y="4976383"/>
            <a:ext cx="998493" cy="27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2760" y="4982958"/>
            <a:ext cx="144518" cy="26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1422" y="5620767"/>
            <a:ext cx="578075" cy="27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26400" y="5620767"/>
            <a:ext cx="538660" cy="27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26274" y="5620767"/>
            <a:ext cx="551799" cy="26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528310" y="6104255"/>
            <a:ext cx="1830705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1734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880" y="1087755"/>
            <a:ext cx="7835265" cy="1101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90880" y="2414270"/>
            <a:ext cx="7835265" cy="156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0880" y="4204335"/>
            <a:ext cx="7835265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0880" y="4839970"/>
            <a:ext cx="7835265" cy="580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90880" y="5551805"/>
            <a:ext cx="7835265" cy="1159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bldLvl="0" animBg="1"/>
      <p:bldP spid="19" grpId="0" bldLvl="0" animBg="1"/>
      <p:bldP spid="22" grpId="0" bldLvl="0" animBg="1"/>
      <p:bldP spid="2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3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83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4530" y="1101090"/>
            <a:ext cx="5411470" cy="535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3570" y="2013585"/>
            <a:ext cx="9345930" cy="1222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4530" y="3612515"/>
            <a:ext cx="8016240" cy="40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99465" y="4247515"/>
            <a:ext cx="2788285" cy="110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99465" y="5594350"/>
            <a:ext cx="4742180" cy="1137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3" grpId="0" bldLvl="0" animBg="1"/>
      <p:bldP spid="17" grpId="0" bldLvl="0" animBg="1"/>
      <p:bldP spid="2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577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0490" y="2842895"/>
            <a:ext cx="828103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9380" y="3686810"/>
            <a:ext cx="8281035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80490" y="4495800"/>
            <a:ext cx="8281035" cy="400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389380" y="5287645"/>
            <a:ext cx="8281035" cy="43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1292225" y="6037580"/>
            <a:ext cx="8281035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5" grpId="0" bldLvl="0" animBg="1"/>
      <p:bldP spid="16" grpId="0" bldLvl="0" animBg="1"/>
      <p:bldP spid="1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62355"/>
            <a:ext cx="108000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1939925"/>
            <a:ext cx="1080008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2883535"/>
            <a:ext cx="10800080" cy="50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713480"/>
            <a:ext cx="1080008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90" y="4619625"/>
            <a:ext cx="1080008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4" grpId="0" bldLvl="0" animBg="1"/>
      <p:bldP spid="17" grpId="0" bldLvl="0" animBg="1"/>
      <p:bldP spid="23" grpId="0" bldLvl="0" animBg="1"/>
      <p:bldP spid="2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63</cp:revision>
  <dcterms:created xsi:type="dcterms:W3CDTF">2015-09-16T06:44:00Z</dcterms:created>
  <dcterms:modified xsi:type="dcterms:W3CDTF">2024-04-27T13:21:30Z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