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005137"/>
            <a:ext cx="56769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991" y="1401273"/>
            <a:ext cx="104489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4833" y="267179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3378" y="490699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10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66862"/>
            <a:ext cx="104203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9850" y="2884233"/>
            <a:ext cx="6835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5814" y="2902705"/>
            <a:ext cx="6835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39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499" y="859448"/>
            <a:ext cx="67151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8722" y="2838050"/>
            <a:ext cx="6761095" cy="3202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74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917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050" y="3410704"/>
            <a:ext cx="9975350" cy="2842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1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918" y="682235"/>
            <a:ext cx="69437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266" y="2515069"/>
            <a:ext cx="7920880" cy="414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0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53" y="1387288"/>
            <a:ext cx="9782175" cy="2381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753" y="3959405"/>
            <a:ext cx="5229225" cy="103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2142" y="1369469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8615" y="1988305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9232" y="1997542"/>
            <a:ext cx="581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0869" y="2681033"/>
            <a:ext cx="581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0579" y="3964887"/>
            <a:ext cx="6807276" cy="1179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13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731" y="1483335"/>
            <a:ext cx="79248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505" y="1489541"/>
            <a:ext cx="10658840" cy="4273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17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489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5522" y="3826341"/>
            <a:ext cx="8128077" cy="1623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6359" y="5378051"/>
            <a:ext cx="8608368" cy="1004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76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991" y="1312617"/>
            <a:ext cx="104489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918" y="5049348"/>
            <a:ext cx="53816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7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924050"/>
            <a:ext cx="99726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178" y="2006778"/>
            <a:ext cx="7758622" cy="2251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105" y="4408233"/>
            <a:ext cx="101785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61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073" y="1318113"/>
            <a:ext cx="90201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229" y="1933575"/>
            <a:ext cx="104584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8542" y="198830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203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7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8248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2249" y="1018487"/>
            <a:ext cx="8525241" cy="1244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394" y="2431649"/>
            <a:ext cx="8525241" cy="3276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7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203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5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676" y="689598"/>
            <a:ext cx="8019357" cy="27228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441" y="3509165"/>
            <a:ext cx="707707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9123" y="3519055"/>
            <a:ext cx="7536949" cy="1025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268" y="4639141"/>
            <a:ext cx="7536949" cy="2029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21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29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869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141" y="3974123"/>
            <a:ext cx="7546185" cy="235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60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8263443" cy="59538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7741" y="658269"/>
            <a:ext cx="8543713" cy="6010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9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024062"/>
            <a:ext cx="99155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9123" y="2034488"/>
            <a:ext cx="10187786" cy="3341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2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06" y="723168"/>
            <a:ext cx="10372725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780" y="3704492"/>
            <a:ext cx="10401300" cy="175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742" y="5225195"/>
            <a:ext cx="7419975" cy="1190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87996" y="8799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5633" y="498088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4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891" y="798635"/>
            <a:ext cx="10448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2578" y="11108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869" y="36508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6396" y="522103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18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752" y="1620348"/>
            <a:ext cx="103727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960" y="2957147"/>
            <a:ext cx="100012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9232" y="368779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4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132" y="719743"/>
            <a:ext cx="10143227" cy="6037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5487" y="379863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8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489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3196" y="20991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9378" y="42604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9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448925" cy="610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6249963"/>
            <a:ext cx="846772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6490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8331" y="6287159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3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504" y="770059"/>
            <a:ext cx="103917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279" y="3968627"/>
            <a:ext cx="103441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7960" y="1988305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3124" y="293041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9597" y="398336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3742" y="4657614"/>
            <a:ext cx="40548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9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2024-12-13T08:17:40Z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