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3005137"/>
            <a:ext cx="96488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296" y="752840"/>
            <a:ext cx="1039177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761" y="1931010"/>
            <a:ext cx="104489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62395" y="1350996"/>
            <a:ext cx="16810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3777" y="2468596"/>
            <a:ext cx="106225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92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33512"/>
            <a:ext cx="10448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9924" y="2644087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2468" y="4906996"/>
            <a:ext cx="22445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02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958" y="1621814"/>
            <a:ext cx="85629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5524" y="3207506"/>
            <a:ext cx="6243858" cy="1872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9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474543"/>
            <a:ext cx="78486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2542" y="2607141"/>
            <a:ext cx="7924875" cy="233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21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20" y="803763"/>
            <a:ext cx="104013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70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352" y="1335699"/>
            <a:ext cx="99155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45" y="3985113"/>
            <a:ext cx="907732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1851" y="3346051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106" y="5202560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22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721" y="1552575"/>
            <a:ext cx="99250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2396" y="1394691"/>
            <a:ext cx="1967421" cy="2106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7233" y="4168088"/>
            <a:ext cx="53756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415" y="4777688"/>
            <a:ext cx="100677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92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917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0941" y="1960597"/>
            <a:ext cx="1634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0032" y="1951361"/>
            <a:ext cx="1634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6579" y="316132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7670" y="3152088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0833" y="3161325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4942" y="3770925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6070" y="4417471"/>
            <a:ext cx="34175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7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985962"/>
            <a:ext cx="98869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5232" y="2117615"/>
            <a:ext cx="5209385" cy="259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5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40" y="694366"/>
            <a:ext cx="1039177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106" y="6160250"/>
            <a:ext cx="6048375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203" y="2918402"/>
            <a:ext cx="45910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4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89916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4824"/>
            <a:ext cx="104489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8543" y="1951361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2361" y="3918706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396" y="874102"/>
            <a:ext cx="97917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16" y="4399817"/>
            <a:ext cx="87534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39050" y="852233"/>
            <a:ext cx="8221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850" y="3235214"/>
            <a:ext cx="7980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759" y="3854051"/>
            <a:ext cx="8737677" cy="1041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2177" y="4943941"/>
            <a:ext cx="8737677" cy="1484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58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55" y="855418"/>
            <a:ext cx="104203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596" y="3225978"/>
            <a:ext cx="4461239" cy="3165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63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76872"/>
            <a:ext cx="750570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270" y="2274633"/>
            <a:ext cx="8340512" cy="2066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7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04937"/>
            <a:ext cx="103917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3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020641"/>
            <a:ext cx="98107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8179" y="4620669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0688" y="5747505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48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201" y="715472"/>
            <a:ext cx="98202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302" y="5436431"/>
            <a:ext cx="981075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6251" y="1378706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4541" y="3706268"/>
            <a:ext cx="10233967" cy="2703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739" y="1855543"/>
            <a:ext cx="777240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9197" y="1849760"/>
            <a:ext cx="8996294" cy="2509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05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5" y="719073"/>
            <a:ext cx="1044892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0432" y="4362051"/>
            <a:ext cx="6743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06" y="3178421"/>
            <a:ext cx="9839325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209" y="845160"/>
            <a:ext cx="27336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5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369" y="1362807"/>
            <a:ext cx="662940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390" y="3475159"/>
            <a:ext cx="2762250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087" y="1378706"/>
            <a:ext cx="6437822" cy="3442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7896" y="3381663"/>
            <a:ext cx="27908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1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62087"/>
            <a:ext cx="105346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8542" y="2200742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10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54381"/>
            <a:ext cx="75628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810" y="2917581"/>
            <a:ext cx="27908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0359" y="1415651"/>
            <a:ext cx="7453823" cy="3738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4062" y="2766868"/>
            <a:ext cx="29622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5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3888" y="3142851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5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506" y="1300529"/>
            <a:ext cx="105346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656" y="5013081"/>
            <a:ext cx="7372350" cy="87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0833" y="1563433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6252" y="3595433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95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9225"/>
            <a:ext cx="10506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1597" y="262561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9306" y="384481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4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9" y="852854"/>
            <a:ext cx="104203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8760" y="5017833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8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981" y="859082"/>
            <a:ext cx="104775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58687" y="2043724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1814" y="4463652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92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994" y="736658"/>
            <a:ext cx="10582275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6469" y="2560961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3160" y="4352816"/>
            <a:ext cx="13670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87997" y="5230270"/>
            <a:ext cx="517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6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2024-12-13T08:50:09Z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