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175" y="3033712"/>
            <a:ext cx="63436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9726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47776" y="3189033"/>
            <a:ext cx="106225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4649" y="3770924"/>
            <a:ext cx="164415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505" y="4871460"/>
            <a:ext cx="5762625" cy="809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93085" y="5775214"/>
            <a:ext cx="18842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82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957262"/>
            <a:ext cx="9763125" cy="494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62467" y="2644087"/>
            <a:ext cx="7333751" cy="3830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41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75628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2176" y="2727214"/>
            <a:ext cx="8719206" cy="3378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47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78" y="891136"/>
            <a:ext cx="104489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82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633537"/>
            <a:ext cx="99155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06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733550"/>
            <a:ext cx="98679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6685" y="1766632"/>
            <a:ext cx="10317097" cy="4116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21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734" y="673344"/>
            <a:ext cx="10477500" cy="603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194" y="2985833"/>
            <a:ext cx="10169315" cy="3793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55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39" y="1287707"/>
            <a:ext cx="105060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18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85915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6904" y="1083141"/>
            <a:ext cx="8479060" cy="2131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4540" y="3336814"/>
            <a:ext cx="8479060" cy="2278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44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041" y="703158"/>
            <a:ext cx="9921513" cy="59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57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943" y="816951"/>
            <a:ext cx="8943975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754" y="1544514"/>
            <a:ext cx="10506075" cy="4419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64723" y="2200742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55487" y="4168087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830" y="1377462"/>
            <a:ext cx="71628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2176" y="1452597"/>
            <a:ext cx="7435351" cy="385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50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552575"/>
            <a:ext cx="103917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57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636" y="939678"/>
            <a:ext cx="100012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76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842" y="819516"/>
            <a:ext cx="986790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445" y="3990242"/>
            <a:ext cx="9915525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72940" y="5313395"/>
            <a:ext cx="10141605" cy="1161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26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921" y="731592"/>
            <a:ext cx="983932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973" y="4573098"/>
            <a:ext cx="2009775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0585" y="5458558"/>
            <a:ext cx="4648200" cy="952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11564" y="731592"/>
            <a:ext cx="9721682" cy="6010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                   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976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666875"/>
            <a:ext cx="104203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37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41052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2249" y="1110851"/>
            <a:ext cx="5726624" cy="4200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76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318" y="1288014"/>
            <a:ext cx="585787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123" y="5657116"/>
            <a:ext cx="6705600" cy="81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8935" y="782517"/>
            <a:ext cx="5055091" cy="457163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8685" y="1369469"/>
            <a:ext cx="6077606" cy="323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9449" y="4713033"/>
            <a:ext cx="7306042" cy="1798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9664" y="812801"/>
            <a:ext cx="5070773" cy="4522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39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357" y="706315"/>
            <a:ext cx="10477500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5705" y="796815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97232" y="2043724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0359" y="4796160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5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170" y="1256567"/>
            <a:ext cx="105060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6251" y="1932888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4724" y="4278924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92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874" y="1380758"/>
            <a:ext cx="1031557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46" y="2778003"/>
            <a:ext cx="10363200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3887" y="1840524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90832" y="4713033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72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023" y="1333500"/>
            <a:ext cx="103632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650" y="3290633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42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320" y="1279647"/>
            <a:ext cx="103917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9305" y="2681033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3959" y="5257978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83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20350" cy="589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849" y="2071432"/>
            <a:ext cx="14594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6176" y="3355286"/>
            <a:ext cx="14594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9340" y="6116960"/>
            <a:ext cx="96065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74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773" y="713275"/>
            <a:ext cx="10477500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481" y="5009050"/>
            <a:ext cx="9791700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94541" y="1339273"/>
            <a:ext cx="2142914" cy="961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6214" y="3752451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9886" y="5978415"/>
            <a:ext cx="6189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67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</Words>
  <Application>Microsoft Office PowerPoint</Application>
  <PresentationFormat>宽屏</PresentationFormat>
  <Paragraphs>1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72</cp:revision>
  <dcterms:created xsi:type="dcterms:W3CDTF">2015-09-16T06:44:00Z</dcterms:created>
  <dcterms:modified xsi:type="dcterms:W3CDTF">2024-12-13T08:41:17Z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