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005137"/>
            <a:ext cx="56769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119312"/>
            <a:ext cx="104775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00723" y="3466123"/>
            <a:ext cx="17549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7669" y="4186561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56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566" y="1333500"/>
            <a:ext cx="103917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7814" y="2607142"/>
            <a:ext cx="17457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96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85912"/>
            <a:ext cx="104203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8868" y="3494277"/>
            <a:ext cx="13855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8322" y="4713034"/>
            <a:ext cx="11546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9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895475"/>
            <a:ext cx="104775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16141" y="4398997"/>
            <a:ext cx="40917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73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466" y="703017"/>
            <a:ext cx="103917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302" y="2510204"/>
            <a:ext cx="4933950" cy="285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8677" y="2418444"/>
            <a:ext cx="4651496" cy="42402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8677" y="2384748"/>
            <a:ext cx="4962525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76141" y="2551723"/>
            <a:ext cx="5698914" cy="3174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33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327" y="1277447"/>
            <a:ext cx="551497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984" y="1832829"/>
            <a:ext cx="9896475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1486" y="4269687"/>
            <a:ext cx="4091786" cy="1401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6903" y="5802924"/>
            <a:ext cx="46090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3128" y="3763818"/>
            <a:ext cx="36576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59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130" y="978510"/>
            <a:ext cx="104584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5232" y="1665032"/>
            <a:ext cx="11361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79632" y="2283867"/>
            <a:ext cx="14871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0032" y="4842339"/>
            <a:ext cx="6992004" cy="1826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25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885" y="737526"/>
            <a:ext cx="9591674" cy="59882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1158" y="3660800"/>
            <a:ext cx="5857242" cy="901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5739" y="4704509"/>
            <a:ext cx="5857242" cy="384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4976" y="5258691"/>
            <a:ext cx="5857242" cy="384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2758" y="5803636"/>
            <a:ext cx="6476078" cy="91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12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199" y="1271587"/>
            <a:ext cx="104489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91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457325"/>
            <a:ext cx="98679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97306" y="2191506"/>
            <a:ext cx="11638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050" y="2856524"/>
            <a:ext cx="69735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3704" y="3429177"/>
            <a:ext cx="6973531" cy="2223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10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896302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556792"/>
            <a:ext cx="10429875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1596" y="1618851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09305" y="3586197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27778" y="4943942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902" y="1263527"/>
            <a:ext cx="104203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25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857375"/>
            <a:ext cx="99441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6832" y="2071433"/>
            <a:ext cx="65763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1341" y="2681032"/>
            <a:ext cx="6576367" cy="2408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9334" y="2071433"/>
            <a:ext cx="29813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60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477500" cy="602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6213" y="3724742"/>
            <a:ext cx="110844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83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7924800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8504" y="732160"/>
            <a:ext cx="8091131" cy="2168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6686" y="2874995"/>
            <a:ext cx="8516005" cy="3747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70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489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7013" y="5775215"/>
            <a:ext cx="29926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72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223" y="693998"/>
            <a:ext cx="9439193" cy="60505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9451" y="4999360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95705" y="6227796"/>
            <a:ext cx="15425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21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844" y="826110"/>
            <a:ext cx="983932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1450" y="1508015"/>
            <a:ext cx="12377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3703" y="5895288"/>
            <a:ext cx="79618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34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3727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3341" y="1526487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5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5060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6941" y="2690269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6941" y="4543826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08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032" y="720743"/>
            <a:ext cx="104013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871" y="2666633"/>
            <a:ext cx="9048750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9302" y="3480288"/>
            <a:ext cx="3629025" cy="2781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7254" y="3227510"/>
            <a:ext cx="3267075" cy="3409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60287" y="2025251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5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533525"/>
            <a:ext cx="104489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4723" y="2209979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3196" y="4195797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49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090" y="1330569"/>
            <a:ext cx="105346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7014" y="2708742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48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009" y="749544"/>
            <a:ext cx="104203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6394" y="2832589"/>
            <a:ext cx="3028950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49451" y="1424887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47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773" y="755772"/>
            <a:ext cx="104775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7160" y="3373760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3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2024-12-17T08:34:38Z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