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44" autoAdjust="0"/>
    <p:restoredTop sz="94660"/>
  </p:normalViewPr>
  <p:slideViewPr>
    <p:cSldViewPr showGuides="1">
      <p:cViewPr varScale="1">
        <p:scale>
          <a:sx n="87" d="100"/>
          <a:sy n="87" d="100"/>
        </p:scale>
        <p:origin x="1157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3033712"/>
            <a:ext cx="62865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1338262"/>
            <a:ext cx="91725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28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775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52069" y="2570196"/>
            <a:ext cx="186582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00215" y="5119432"/>
            <a:ext cx="10345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12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346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48360" y="3355287"/>
            <a:ext cx="6004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0615" y="4620669"/>
            <a:ext cx="39624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300" y="5239504"/>
            <a:ext cx="73879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49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00" y="4201833"/>
            <a:ext cx="1042035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1356" y="903712"/>
            <a:ext cx="6534758" cy="32358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70469" y="6098487"/>
            <a:ext cx="6096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68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776412"/>
            <a:ext cx="1042035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41524" y="2413178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32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466" y="822813"/>
            <a:ext cx="103917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9342" y="2727215"/>
            <a:ext cx="17642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00942" y="3992597"/>
            <a:ext cx="18750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55851" y="5221033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53596" y="5876814"/>
            <a:ext cx="15056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82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203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2324" y="4583724"/>
            <a:ext cx="945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4615" y="5239505"/>
            <a:ext cx="945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04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334" y="719073"/>
            <a:ext cx="1034415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19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503" y="1660281"/>
            <a:ext cx="98679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9123" y="1785105"/>
            <a:ext cx="6733385" cy="976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6068" y="2902705"/>
            <a:ext cx="83866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268" y="3466123"/>
            <a:ext cx="10464877" cy="1733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5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186" y="1253636"/>
            <a:ext cx="10420350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438" y="3757612"/>
            <a:ext cx="989647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09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8963025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454" y="1521622"/>
            <a:ext cx="10477500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90833" y="1563433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64724" y="5313397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2835" y="695324"/>
            <a:ext cx="9553575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9240" y="4700221"/>
            <a:ext cx="988695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3014" y="4657615"/>
            <a:ext cx="10289385" cy="170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744" y="625763"/>
            <a:ext cx="3038475" cy="3352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6154" y="671946"/>
            <a:ext cx="64770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52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114" y="1594705"/>
            <a:ext cx="983932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737" y="2871421"/>
            <a:ext cx="983932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6688" y="2856524"/>
            <a:ext cx="10363276" cy="223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3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267" y="687631"/>
            <a:ext cx="1044892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2095" y="3191607"/>
            <a:ext cx="4657028" cy="3578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26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476" y="659057"/>
            <a:ext cx="9763125" cy="2409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5768" y="2006477"/>
            <a:ext cx="3819525" cy="3038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0271" y="4709380"/>
            <a:ext cx="1962150" cy="428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6797" y="5250473"/>
            <a:ext cx="9782175" cy="110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02251" y="4703796"/>
            <a:ext cx="37038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1414" y="5350341"/>
            <a:ext cx="10270913" cy="112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6728" y="2057255"/>
            <a:ext cx="397192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14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566" y="1321777"/>
            <a:ext cx="1039177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561" y="3142883"/>
            <a:ext cx="915352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41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990" y="749545"/>
            <a:ext cx="795337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335" y="4150702"/>
            <a:ext cx="9867900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8287" y="4158852"/>
            <a:ext cx="103355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9814" y="4786925"/>
            <a:ext cx="10335567" cy="930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8979" y="5876815"/>
            <a:ext cx="10335567" cy="791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3282" y="827664"/>
            <a:ext cx="49530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72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902" y="1300894"/>
            <a:ext cx="1042035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491" y="3759445"/>
            <a:ext cx="7934325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0691" y="5585679"/>
            <a:ext cx="5886450" cy="504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12069" y="4343579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9340" y="4371288"/>
            <a:ext cx="11176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6977" y="5673615"/>
            <a:ext cx="63177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43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781" y="1319945"/>
            <a:ext cx="994410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0791" y="2007755"/>
            <a:ext cx="481012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08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670" y="1818543"/>
            <a:ext cx="9896475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256" y="4243021"/>
            <a:ext cx="9734550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2106" y="2403942"/>
            <a:ext cx="6743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3633" y="4362051"/>
            <a:ext cx="9966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79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080" y="875201"/>
            <a:ext cx="105632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1124" y="1471070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97233" y="5276452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61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333133"/>
            <a:ext cx="104489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7015" y="2634852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48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742" y="1288439"/>
            <a:ext cx="104775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2" y="3165597"/>
            <a:ext cx="10506075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3124" y="2016014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1524" y="5128668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20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524000"/>
            <a:ext cx="105632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3124" y="2136088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5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753" y="834170"/>
            <a:ext cx="10525125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0287" y="2699506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0287" y="4725144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51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020" y="698622"/>
            <a:ext cx="9782175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289" y="4239724"/>
            <a:ext cx="10477500" cy="2352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4046" y="763831"/>
            <a:ext cx="1438275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9137" y="719870"/>
            <a:ext cx="1457325" cy="3714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55488" y="5507361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70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358" y="1397977"/>
            <a:ext cx="103917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0833" y="4592960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5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72</cp:revision>
  <dcterms:created xsi:type="dcterms:W3CDTF">2015-09-16T06:44:00Z</dcterms:created>
  <dcterms:modified xsi:type="dcterms:W3CDTF">2024-12-17T08:33:27Z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