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2024/12/13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2024/12/13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86112" y="3019425"/>
            <a:ext cx="5819775" cy="819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052736"/>
            <a:ext cx="9210675" cy="2228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7848" y="3789040"/>
            <a:ext cx="2733675" cy="1943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661159" y="2274633"/>
            <a:ext cx="49884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5293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836712"/>
            <a:ext cx="9220200" cy="3581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4581128"/>
            <a:ext cx="8524875" cy="1590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651924" y="2154560"/>
            <a:ext cx="49884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2615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0662" y="1738312"/>
            <a:ext cx="9210675" cy="3381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69305" y="2265397"/>
            <a:ext cx="2872585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13451" y="2810342"/>
            <a:ext cx="49884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28942" y="2828815"/>
            <a:ext cx="4294985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849014" y="3937178"/>
            <a:ext cx="49884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0509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340768"/>
            <a:ext cx="9201150" cy="1047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7808" y="2996952"/>
            <a:ext cx="3495675" cy="2476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731414" y="1886706"/>
            <a:ext cx="49884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3284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268760"/>
            <a:ext cx="9172575" cy="1724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43872" y="3356992"/>
            <a:ext cx="1771650" cy="2609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078106" y="1812815"/>
            <a:ext cx="82211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961670" y="2477833"/>
            <a:ext cx="157949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64328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980728"/>
            <a:ext cx="9153525" cy="2181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95663" y="3356992"/>
            <a:ext cx="2905125" cy="2200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066395" y="2625615"/>
            <a:ext cx="85905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24827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33700" y="1514475"/>
            <a:ext cx="6324600" cy="3829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17378" y="3456886"/>
            <a:ext cx="4396586" cy="23897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8377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0" y="1638300"/>
            <a:ext cx="5524500" cy="3581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77232" y="2681032"/>
            <a:ext cx="5966768" cy="25929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5423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5" y="1938337"/>
            <a:ext cx="8477250" cy="2981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81305" y="2958123"/>
            <a:ext cx="3537604" cy="11335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22031" y="3004304"/>
            <a:ext cx="4830695" cy="22327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3263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0662" y="1766887"/>
            <a:ext cx="9210675" cy="3324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30323" y="2348523"/>
            <a:ext cx="5255567" cy="30547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3577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196752"/>
            <a:ext cx="7953375" cy="523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1763" y="1844824"/>
            <a:ext cx="9220200" cy="3638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716578" y="1895942"/>
            <a:ext cx="49884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716578" y="3484596"/>
            <a:ext cx="49884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836712"/>
            <a:ext cx="9182100" cy="5381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65669" y="1895942"/>
            <a:ext cx="6299276" cy="45048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5043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980728"/>
            <a:ext cx="9220200" cy="5343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93378" y="1951360"/>
            <a:ext cx="7352222" cy="15954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45596" y="4685324"/>
            <a:ext cx="8054185" cy="15954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87472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0187" y="2138362"/>
            <a:ext cx="9191625" cy="2581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1994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2600" y="1352550"/>
            <a:ext cx="8686800" cy="4152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4759" y="1489541"/>
            <a:ext cx="5717385" cy="40799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6766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8312" y="2319337"/>
            <a:ext cx="8715375" cy="2219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43995" y="2256159"/>
            <a:ext cx="9467349" cy="29623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6730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6375" y="1928812"/>
            <a:ext cx="9239250" cy="3000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7430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9262" y="1781175"/>
            <a:ext cx="8753475" cy="3295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90178" y="1822051"/>
            <a:ext cx="6594840" cy="34426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01585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908720"/>
            <a:ext cx="9210675" cy="5534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1383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836712"/>
            <a:ext cx="8648700" cy="2000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1544" y="2924944"/>
            <a:ext cx="7458075" cy="2886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4777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7412" y="1200150"/>
            <a:ext cx="7877175" cy="4457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96577" y="1166270"/>
            <a:ext cx="8534477" cy="13737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50395" y="2542488"/>
            <a:ext cx="8728441" cy="8103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31922" y="3475360"/>
            <a:ext cx="8728441" cy="26114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2244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0662" y="2495550"/>
            <a:ext cx="9210675" cy="1866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99705" y="2551724"/>
            <a:ext cx="49884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27730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10025" y="1600200"/>
            <a:ext cx="4171950" cy="3657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62323" y="1591141"/>
            <a:ext cx="5255568" cy="41723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68519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0" y="1557337"/>
            <a:ext cx="7620000" cy="3743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35122" y="1554195"/>
            <a:ext cx="8543713" cy="41538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60521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4512" y="881062"/>
            <a:ext cx="8562975" cy="5095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8651" y="898414"/>
            <a:ext cx="9033240" cy="50959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5287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91770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764704"/>
            <a:ext cx="9229725" cy="4000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72264" y="4149080"/>
            <a:ext cx="3524250" cy="2228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568797" y="1942124"/>
            <a:ext cx="49884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4717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6850" y="2214562"/>
            <a:ext cx="9258300" cy="2428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6651" y="2246923"/>
            <a:ext cx="49884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6312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836712"/>
            <a:ext cx="9239250" cy="3486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34967" y="4437112"/>
            <a:ext cx="2200275" cy="2200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725814" y="833760"/>
            <a:ext cx="49884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762760" y="3327578"/>
            <a:ext cx="49884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60029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5900" y="1643062"/>
            <a:ext cx="9220200" cy="3571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64360" y="3641614"/>
            <a:ext cx="49884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2514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412776"/>
            <a:ext cx="9210675" cy="1704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72471" y="3573016"/>
            <a:ext cx="2352675" cy="2476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707342" y="2006779"/>
            <a:ext cx="49884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5477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340768"/>
            <a:ext cx="9182100" cy="2257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63752" y="3789040"/>
            <a:ext cx="4086225" cy="2133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771996" y="2570197"/>
            <a:ext cx="49884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342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86</TotalTime>
  <Words>0</Words>
  <Application>Microsoft Office PowerPoint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8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69</cp:revision>
  <dcterms:created xsi:type="dcterms:W3CDTF">2015-09-16T06:44:00Z</dcterms:created>
  <dcterms:modified xsi:type="dcterms:W3CDTF">2024-12-13T08:07:54Z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