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3048000"/>
            <a:ext cx="96202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665797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437112"/>
            <a:ext cx="4772025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7123" y="3068960"/>
            <a:ext cx="4941531" cy="11428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4832" y="5098473"/>
            <a:ext cx="4941531" cy="1283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77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4489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3304" y="2976595"/>
            <a:ext cx="7971059" cy="3544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88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259" y="668581"/>
            <a:ext cx="10391775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671" y="3784355"/>
            <a:ext cx="6153150" cy="2190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9100" y="3154241"/>
            <a:ext cx="3657600" cy="3257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19486" y="3733978"/>
            <a:ext cx="4830695" cy="109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5595" y="4925469"/>
            <a:ext cx="6280805" cy="109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0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0607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0505" y="3844815"/>
            <a:ext cx="2207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4868" y="4463651"/>
            <a:ext cx="8867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8941" y="5073251"/>
            <a:ext cx="8867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2759" y="5110196"/>
            <a:ext cx="48768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79560" y="5738268"/>
            <a:ext cx="48768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75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132856"/>
            <a:ext cx="74771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2867" y="2200742"/>
            <a:ext cx="9514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2212" y="2838051"/>
            <a:ext cx="17826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2394" y="3466123"/>
            <a:ext cx="45258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7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489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3850" y="3059723"/>
            <a:ext cx="5403349" cy="3461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7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37909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6068" y="1554195"/>
            <a:ext cx="4941531" cy="3996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67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66008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3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842" y="993304"/>
            <a:ext cx="64960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17" y="3485782"/>
            <a:ext cx="981075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73523" y="1117600"/>
            <a:ext cx="1459422" cy="933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27341" y="2290619"/>
            <a:ext cx="1459422" cy="933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44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710" y="2134333"/>
            <a:ext cx="789622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6977" y="2154561"/>
            <a:ext cx="8192731" cy="976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995" y="3235215"/>
            <a:ext cx="8192731" cy="976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22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663" y="875933"/>
            <a:ext cx="896302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735" y="1622181"/>
            <a:ext cx="1039177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1596" y="1637324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0832" y="3152088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1668" y="4537543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57325"/>
            <a:ext cx="104489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0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495425"/>
            <a:ext cx="988695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09886" y="1581905"/>
            <a:ext cx="5957532" cy="3876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177" y="1561667"/>
            <a:ext cx="42291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45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389" y="1013313"/>
            <a:ext cx="87249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5305" y="861469"/>
            <a:ext cx="5015422" cy="930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9887" y="1979068"/>
            <a:ext cx="9541240" cy="4116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22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812" y="805962"/>
            <a:ext cx="104775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256" y="5017111"/>
            <a:ext cx="927735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862012"/>
            <a:ext cx="97821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694" y="738553"/>
            <a:ext cx="8332506" cy="593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9959" y="704451"/>
            <a:ext cx="8765386" cy="5982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50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031" y="1156555"/>
            <a:ext cx="75342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6069" y="1249395"/>
            <a:ext cx="8118840" cy="3996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7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544" y="746247"/>
            <a:ext cx="983932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9887" y="796813"/>
            <a:ext cx="9882986" cy="5567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61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98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0069" y="2062196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0069" y="3272159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36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775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0360" y="806051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5706" y="508248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97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94392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367" y="3789040"/>
            <a:ext cx="104775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8614" y="3817106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66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4013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982" y="4400128"/>
            <a:ext cx="6334125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6110411"/>
            <a:ext cx="1600200" cy="400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344" y="6200353"/>
            <a:ext cx="1590675" cy="41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52651" y="1397178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60287" y="3290632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6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775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6468" y="1526488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7159" y="5378051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91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563225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1014" y="1295579"/>
            <a:ext cx="26601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6213" y="2560961"/>
            <a:ext cx="15240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268" y="3835579"/>
            <a:ext cx="91447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6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892" y="1236784"/>
            <a:ext cx="103632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912" y="3698996"/>
            <a:ext cx="7505700" cy="2466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7589" y="4153999"/>
            <a:ext cx="2781300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72651" y="1877470"/>
            <a:ext cx="10068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2033" y="3715507"/>
            <a:ext cx="1431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77959" y="5599725"/>
            <a:ext cx="18565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19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2024-12-13T08:13:34Z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