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3005137"/>
            <a:ext cx="5143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1957387"/>
            <a:ext cx="60102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5921" y="3909468"/>
            <a:ext cx="3639205" cy="12721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4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762" y="2152650"/>
            <a:ext cx="38004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0939" y="2856522"/>
            <a:ext cx="3971715" cy="2131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29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1404937"/>
            <a:ext cx="5400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4468" y="3115141"/>
            <a:ext cx="4073314" cy="2592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8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737" y="1538287"/>
            <a:ext cx="34385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2540" y="2662558"/>
            <a:ext cx="4359641" cy="3137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84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92696"/>
            <a:ext cx="7381875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933056"/>
            <a:ext cx="4095750" cy="1533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413" y="2616377"/>
            <a:ext cx="6816514" cy="319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7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2509837"/>
            <a:ext cx="45243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6759" y="2431651"/>
            <a:ext cx="5255568" cy="206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78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343025"/>
            <a:ext cx="91725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1085" y="2699505"/>
            <a:ext cx="9181023" cy="3054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3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228725"/>
            <a:ext cx="7038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5995" y="185899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9050" y="2579434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359" y="3253688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3850" y="390947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7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276350"/>
            <a:ext cx="74199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3668" y="3004305"/>
            <a:ext cx="7943350" cy="102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0541" y="4223505"/>
            <a:ext cx="7943350" cy="1484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5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047750"/>
            <a:ext cx="91916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922" y="2930415"/>
            <a:ext cx="5542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2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80200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826" y="2204864"/>
            <a:ext cx="92678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3378" y="22469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0323" y="39371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2066925"/>
            <a:ext cx="5676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8831" y="1923650"/>
            <a:ext cx="6086841" cy="3257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36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090612"/>
            <a:ext cx="92202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2359" y="4029542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1013" y="4038779"/>
            <a:ext cx="7574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6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1238250"/>
            <a:ext cx="4457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4540" y="1286341"/>
            <a:ext cx="5625023" cy="4624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3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414462"/>
            <a:ext cx="9163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6177" y="4943942"/>
            <a:ext cx="11176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8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714500"/>
            <a:ext cx="8696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2686" y="2311578"/>
            <a:ext cx="877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7341" y="2985833"/>
            <a:ext cx="8775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2351" y="2987164"/>
            <a:ext cx="10714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5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371600"/>
            <a:ext cx="86582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0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624012"/>
            <a:ext cx="6705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6177" y="1600379"/>
            <a:ext cx="7777096" cy="3516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6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171575"/>
            <a:ext cx="9182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0541" y="112932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7486" y="258866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7486" y="45467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7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547812"/>
            <a:ext cx="92868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5959" y="15357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2832" y="34568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2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281237"/>
            <a:ext cx="922020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981" y="4725144"/>
            <a:ext cx="83724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2833" y="231157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9014" y="41588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86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062037"/>
            <a:ext cx="92297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3596" y="16373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2832" y="47869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63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966912"/>
            <a:ext cx="91821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1305" y="264408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790575"/>
            <a:ext cx="919162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84152"/>
            <a:ext cx="8934450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4322" y="1434123"/>
            <a:ext cx="7205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1741" y="2126850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9632" y="2874996"/>
            <a:ext cx="24661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64359" y="4380523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7195" y="6098487"/>
            <a:ext cx="4988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6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91059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2830" y="5886050"/>
            <a:ext cx="89600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2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2024-12-17T08:29:49Z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