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2990850"/>
            <a:ext cx="70294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60" y="820249"/>
            <a:ext cx="104489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2177" y="1443360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9449" y="3336814"/>
            <a:ext cx="16810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6759" y="5775215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90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56" y="1352183"/>
            <a:ext cx="104203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5996" y="3032015"/>
            <a:ext cx="11546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3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53" y="769327"/>
            <a:ext cx="10448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8723" y="2699505"/>
            <a:ext cx="10807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996" y="5608959"/>
            <a:ext cx="21152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74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1709737"/>
            <a:ext cx="9439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6578" y="3521542"/>
            <a:ext cx="5782040" cy="201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3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24000"/>
            <a:ext cx="104203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8578" y="2865760"/>
            <a:ext cx="7647786" cy="2980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4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614" y="1311153"/>
            <a:ext cx="104489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722" y="3216742"/>
            <a:ext cx="6511713" cy="2823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74885"/>
            <a:ext cx="103917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240" y="4952634"/>
            <a:ext cx="5172075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6941" y="3789397"/>
            <a:ext cx="18565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4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23" y="1363540"/>
            <a:ext cx="58578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736" y="1088048"/>
            <a:ext cx="381952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468" y="1461833"/>
            <a:ext cx="58651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24" y="2062197"/>
            <a:ext cx="5809750" cy="2472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271" y="1153102"/>
            <a:ext cx="3800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77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1487" y="3955650"/>
            <a:ext cx="5209386" cy="2140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1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41338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086" y="1341759"/>
            <a:ext cx="5283277" cy="3313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11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66" y="781782"/>
            <a:ext cx="90201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34" y="1319944"/>
            <a:ext cx="103917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9996" y="3142851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7705" y="4556014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013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3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171" y="646620"/>
            <a:ext cx="997267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956" y="4314825"/>
            <a:ext cx="7286625" cy="1428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264" y="5921985"/>
            <a:ext cx="8277225" cy="44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31777" y="1942123"/>
            <a:ext cx="47845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0250" y="2570196"/>
            <a:ext cx="47845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905" y="3817105"/>
            <a:ext cx="10963640" cy="2565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252" y="2124507"/>
            <a:ext cx="98869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4469" y="1665032"/>
            <a:ext cx="10086186" cy="418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7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89" y="716206"/>
            <a:ext cx="103917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76" y="4879364"/>
            <a:ext cx="6791325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23777" y="5516596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75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504" y="1328371"/>
            <a:ext cx="9867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414" y="3872522"/>
            <a:ext cx="9633604" cy="2121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2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10" y="1176704"/>
            <a:ext cx="9496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851" y="1350995"/>
            <a:ext cx="9448876" cy="1715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232" y="3235213"/>
            <a:ext cx="9522767" cy="2482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32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9177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124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377" y="1157033"/>
            <a:ext cx="5966767" cy="1410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886" y="2754923"/>
            <a:ext cx="9799859" cy="310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9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623" y="687266"/>
            <a:ext cx="104298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578" y="3545864"/>
            <a:ext cx="365760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929" y="4179641"/>
            <a:ext cx="10448925" cy="2543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21742" y="1406415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5560" y="4528306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3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3123" y="1692742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8469" y="4888523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54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7750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7923" y="4971651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40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77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8469" y="1979069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3887" y="3179796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69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31" y="1280014"/>
            <a:ext cx="105060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25146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8469" y="1979069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8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52" y="660157"/>
            <a:ext cx="104489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890" y="4362815"/>
            <a:ext cx="78771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9451" y="4315869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3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674" y="697156"/>
            <a:ext cx="103917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216" y="3139952"/>
            <a:ext cx="37338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5559" y="1323287"/>
            <a:ext cx="676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55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2024-12-13T08:43:12Z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