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9962" y="2995612"/>
            <a:ext cx="517207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9220200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4141925"/>
            <a:ext cx="3676650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31745" y="238223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454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484784"/>
            <a:ext cx="9229725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2067" y="3356992"/>
            <a:ext cx="2876550" cy="2162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07236" y="198507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533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68760"/>
            <a:ext cx="9163050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3501008"/>
            <a:ext cx="2200275" cy="1981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6400" y="128311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811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80728"/>
            <a:ext cx="9191625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4077072"/>
            <a:ext cx="2581275" cy="2114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92837" y="1486311"/>
            <a:ext cx="62061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6327" y="3148856"/>
            <a:ext cx="204301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651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340768"/>
            <a:ext cx="9239250" cy="112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2924944"/>
            <a:ext cx="3238500" cy="2867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00255" y="191118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68328" y="189271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682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2667000"/>
            <a:ext cx="9182100" cy="152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62073" y="3167329"/>
            <a:ext cx="305901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326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96752"/>
            <a:ext cx="9172575" cy="215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3384280"/>
            <a:ext cx="2676525" cy="245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16544" y="2779402"/>
            <a:ext cx="74069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38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556792"/>
            <a:ext cx="9172575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861048"/>
            <a:ext cx="3686175" cy="1114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91599" y="2095911"/>
            <a:ext cx="120250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49926" y="2640856"/>
            <a:ext cx="120250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441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75" y="1181100"/>
            <a:ext cx="91630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89417" y="2215984"/>
            <a:ext cx="135029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58290" y="2751693"/>
            <a:ext cx="296665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5490" y="3887765"/>
            <a:ext cx="5571310" cy="1774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63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857375"/>
            <a:ext cx="92583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2691" y="292718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33782" y="347212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790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268760"/>
            <a:ext cx="8134350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988840"/>
            <a:ext cx="92297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06896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764704"/>
            <a:ext cx="8667750" cy="593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1453" y="775109"/>
            <a:ext cx="4952473" cy="5865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7028" y="701531"/>
            <a:ext cx="3438525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03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690687"/>
            <a:ext cx="92392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74799" y="2797874"/>
            <a:ext cx="5968473" cy="2494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259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9237" y="1804987"/>
            <a:ext cx="915352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9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0" y="1604962"/>
            <a:ext cx="872490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90072" y="2723982"/>
            <a:ext cx="5626728" cy="536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3399" y="2626879"/>
            <a:ext cx="2886075" cy="2952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65490" y="155096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589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62" y="2381250"/>
            <a:ext cx="9210675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336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908720"/>
            <a:ext cx="867727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69998" y="904417"/>
            <a:ext cx="3908765" cy="23837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0689" y="3287399"/>
            <a:ext cx="5248038" cy="3242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095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1571625"/>
            <a:ext cx="927735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144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975" y="1419225"/>
            <a:ext cx="87820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6944" y="1357001"/>
            <a:ext cx="5109492" cy="1460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7635" y="2862527"/>
            <a:ext cx="6873638" cy="2651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879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1843087"/>
            <a:ext cx="922020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2616" y="2890236"/>
            <a:ext cx="80534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30289" y="3462890"/>
            <a:ext cx="18398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05924" y="4007836"/>
            <a:ext cx="210767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230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925" y="2009775"/>
            <a:ext cx="882015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6944" y="1920417"/>
            <a:ext cx="6033129" cy="302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041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287" y="2162175"/>
            <a:ext cx="911542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92068" y="218226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400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1004887"/>
            <a:ext cx="922020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535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312" y="1204912"/>
            <a:ext cx="87153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8325" y="1172272"/>
            <a:ext cx="5423530" cy="2439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2975" y="786966"/>
            <a:ext cx="3295650" cy="2771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77633" y="3638382"/>
            <a:ext cx="7381639" cy="2439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492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3112" y="2185987"/>
            <a:ext cx="810577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48689" y="2197508"/>
            <a:ext cx="8655823" cy="288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73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512" y="1200150"/>
            <a:ext cx="70389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7380" y="1153800"/>
            <a:ext cx="7704911" cy="4683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713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5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772816"/>
            <a:ext cx="9144000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501008"/>
            <a:ext cx="2257425" cy="2276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81232" y="179434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1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96752"/>
            <a:ext cx="921067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4077072"/>
            <a:ext cx="2971800" cy="2295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61159" y="119397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53523" y="232081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04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84784"/>
            <a:ext cx="9172575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429000"/>
            <a:ext cx="3095625" cy="232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6400" y="213285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068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2238375"/>
            <a:ext cx="9182100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81128" y="223445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274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68760"/>
            <a:ext cx="922020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3212976"/>
            <a:ext cx="2419350" cy="2314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88764" y="188347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432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96752"/>
            <a:ext cx="9201150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068960"/>
            <a:ext cx="2447925" cy="2543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88763" y="1763402"/>
            <a:ext cx="432048" cy="397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681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71</cp:revision>
  <dcterms:created xsi:type="dcterms:W3CDTF">2015-09-16T06:44:00Z</dcterms:created>
  <dcterms:modified xsi:type="dcterms:W3CDTF">2024-12-12T03:51:52Z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