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3"/>
    <p:sldId id="330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3"/>
          <a:stretch>
            <a:fillRect/>
          </a:stretch>
        </p:blipFill>
        <p:spPr>
          <a:xfrm>
            <a:off x="479425" y="3068955"/>
            <a:ext cx="11268710" cy="87820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113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73198" y="2781782"/>
            <a:ext cx="676020" cy="20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492"/>
          <a:stretch>
            <a:fillRect/>
          </a:stretch>
        </p:blipFill>
        <p:spPr>
          <a:xfrm>
            <a:off x="5160010" y="3284855"/>
            <a:ext cx="1872025" cy="2014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0021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06801" y="1844356"/>
            <a:ext cx="190428" cy="200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26" r="56820"/>
          <a:stretch>
            <a:fillRect/>
          </a:stretch>
        </p:blipFill>
        <p:spPr>
          <a:xfrm>
            <a:off x="4944110" y="2132965"/>
            <a:ext cx="2376170" cy="2014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169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57585" y="1697355"/>
            <a:ext cx="194945" cy="269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157585" y="3098800"/>
            <a:ext cx="194945" cy="269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30" t="-3593" r="3478" b="3593"/>
          <a:stretch>
            <a:fillRect/>
          </a:stretch>
        </p:blipFill>
        <p:spPr>
          <a:xfrm>
            <a:off x="3503930" y="4004945"/>
            <a:ext cx="5328875" cy="2014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98"/>
          <a:stretch>
            <a:fillRect/>
          </a:stretch>
        </p:blipFill>
        <p:spPr>
          <a:xfrm>
            <a:off x="360045" y="1224280"/>
            <a:ext cx="11339830" cy="29250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6745" y="2164080"/>
            <a:ext cx="2814955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3860800"/>
            <a:ext cx="4151630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441700" y="2164080"/>
            <a:ext cx="4359275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26745" y="3011170"/>
            <a:ext cx="1342390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991995" y="2996565"/>
            <a:ext cx="1840230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832225" y="2996565"/>
            <a:ext cx="3467735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869795"/>
            <a:ext cx="11340000" cy="431154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17220" y="3853180"/>
            <a:ext cx="3555365" cy="437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133" r="67829"/>
          <a:stretch>
            <a:fillRect/>
          </a:stretch>
        </p:blipFill>
        <p:spPr>
          <a:xfrm>
            <a:off x="360045" y="1338860"/>
            <a:ext cx="3648120" cy="520420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4172585" y="3860800"/>
            <a:ext cx="2821940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479425" y="4509135"/>
            <a:ext cx="2821940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301365" y="4521200"/>
            <a:ext cx="3575685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479425" y="5156835"/>
            <a:ext cx="1370965" cy="41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850390" y="5156835"/>
            <a:ext cx="2503170" cy="41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4353560" y="5156835"/>
            <a:ext cx="1370965" cy="41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479425" y="5661025"/>
            <a:ext cx="5328920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5808345" y="5661025"/>
            <a:ext cx="1501140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2025-06-20T01:36:38Z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