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0" r:id="rId4"/>
    <p:sldId id="339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3028950"/>
            <a:ext cx="65074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2348865"/>
            <a:ext cx="58769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/>
          <a:stretch>
            <a:fillRect/>
          </a:stretch>
        </p:blipFill>
        <p:spPr>
          <a:xfrm>
            <a:off x="7320280" y="1556385"/>
            <a:ext cx="4606925" cy="32042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3233420"/>
            <a:ext cx="58769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117975"/>
            <a:ext cx="70243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580" y="4940935"/>
            <a:ext cx="2740660" cy="1784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413125"/>
            <a:ext cx="6437630" cy="16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340485"/>
            <a:ext cx="4478899" cy="29160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5228590"/>
            <a:ext cx="643763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8865"/>
            <a:ext cx="56781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38871"/>
          <a:stretch>
            <a:fillRect/>
          </a:stretch>
        </p:blipFill>
        <p:spPr>
          <a:xfrm>
            <a:off x="6816135" y="1196340"/>
            <a:ext cx="5099640" cy="29244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212465"/>
            <a:ext cx="56781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220845"/>
            <a:ext cx="56781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50395"/>
            <a:ext cx="2608866" cy="38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76008"/>
            <a:ext cx="6160352" cy="3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38871"/>
          <a:stretch>
            <a:fillRect/>
          </a:stretch>
        </p:blipFill>
        <p:spPr>
          <a:xfrm>
            <a:off x="6816135" y="1052195"/>
            <a:ext cx="5099640" cy="29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4148455"/>
            <a:ext cx="2222500" cy="2551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5012690"/>
            <a:ext cx="6516370" cy="16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932555"/>
            <a:ext cx="3230880" cy="2430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5070475"/>
            <a:ext cx="65614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96035"/>
            <a:ext cx="4978400" cy="374523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880100" y="2780665"/>
            <a:ext cx="10407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5948680"/>
            <a:ext cx="65614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  <p:bldP spid="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4" b="33813"/>
          <a:stretch>
            <a:fillRect/>
          </a:stretch>
        </p:blipFill>
        <p:spPr>
          <a:xfrm>
            <a:off x="3719830" y="3212465"/>
            <a:ext cx="4904740" cy="309626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999740" y="5156835"/>
            <a:ext cx="10407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940935"/>
            <a:ext cx="2822575" cy="18427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148455"/>
            <a:ext cx="590486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823"/>
          <a:stretch>
            <a:fillRect/>
          </a:stretch>
        </p:blipFill>
        <p:spPr>
          <a:xfrm>
            <a:off x="6240145" y="1170305"/>
            <a:ext cx="4790440" cy="3693160"/>
          </a:xfrm>
          <a:prstGeom prst="rect">
            <a:avLst/>
          </a:prstGeom>
        </p:spPr>
      </p:pic>
      <p:pic>
        <p:nvPicPr>
          <p:cNvPr id="5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156555"/>
            <a:ext cx="11340000" cy="826875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263525" y="5085080"/>
            <a:ext cx="550989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880100" y="5156835"/>
            <a:ext cx="42843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3" grpId="0" bldLvl="0" animBg="1"/>
      <p:bldP spid="5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367155"/>
            <a:ext cx="50927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/>
          <a:stretch>
            <a:fillRect/>
          </a:stretch>
        </p:blipFill>
        <p:spPr>
          <a:xfrm>
            <a:off x="6527845" y="2204720"/>
            <a:ext cx="5434920" cy="37801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2204720"/>
            <a:ext cx="50927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212465"/>
            <a:ext cx="60445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220845"/>
            <a:ext cx="60445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2025-06-21T09:54:32Z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