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2"/>
  </p:handoutMasterIdLst>
  <p:sldIdLst>
    <p:sldId id="324" r:id="rId3"/>
    <p:sldId id="332" r:id="rId4"/>
    <p:sldId id="331" r:id="rId5"/>
    <p:sldId id="330" r:id="rId6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030220" y="2276475"/>
            <a:ext cx="6131560" cy="2465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2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644343"/>
            <a:ext cx="257078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4503181"/>
            <a:ext cx="133299" cy="2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173" y="4503181"/>
            <a:ext cx="828361" cy="2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6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11625" y="1773555"/>
            <a:ext cx="8096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20" y="2933700"/>
            <a:ext cx="87566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433320"/>
            <a:ext cx="316738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015" y="2433320"/>
            <a:ext cx="21488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045" y="2355215"/>
            <a:ext cx="35433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63879" y="4976080"/>
            <a:ext cx="190428" cy="1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996565"/>
            <a:ext cx="31673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3644900"/>
            <a:ext cx="31673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234045" y="2988945"/>
            <a:ext cx="35433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234045" y="3585210"/>
            <a:ext cx="35433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3" grpId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1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139177"/>
            <a:ext cx="257078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3283149"/>
            <a:ext cx="133299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5990" y="4152900"/>
            <a:ext cx="9385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6826" y="5142103"/>
            <a:ext cx="409420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2166" y="5142103"/>
            <a:ext cx="190428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2187483"/>
            <a:ext cx="247556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045" y="3342005"/>
            <a:ext cx="497014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789045"/>
            <a:ext cx="49701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436745"/>
            <a:ext cx="49701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5027930"/>
            <a:ext cx="49701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40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02025" y="5359400"/>
            <a:ext cx="276098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1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1628775"/>
            <a:ext cx="477520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2355" y="1628775"/>
            <a:ext cx="13487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2270125"/>
            <a:ext cx="36855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73050" y="2911475"/>
            <a:ext cx="36855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73050" y="3552825"/>
            <a:ext cx="36855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262755"/>
            <a:ext cx="36855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4835525"/>
            <a:ext cx="368554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5313680"/>
            <a:ext cx="700405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2025-06-22T07:00:44Z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