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3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3359785" y="2277110"/>
            <a:ext cx="5754370" cy="2459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34357" y="2589805"/>
            <a:ext cx="942619" cy="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048257"/>
            <a:ext cx="1466297" cy="22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682" y="3048257"/>
            <a:ext cx="2637430" cy="26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930" y="2405380"/>
            <a:ext cx="13811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910539"/>
            <a:ext cx="257078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3350366"/>
            <a:ext cx="1647204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3350366"/>
            <a:ext cx="1875717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6977" y="3874806"/>
            <a:ext cx="190428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3324" y="3874806"/>
            <a:ext cx="428463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48975" y="1124585"/>
            <a:ext cx="8705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4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06340" y="2387600"/>
            <a:ext cx="26041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0325" y="3213100"/>
            <a:ext cx="23412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1234" y="2444895"/>
            <a:ext cx="2656473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078" y="2597507"/>
            <a:ext cx="3599093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0390" y="2912110"/>
            <a:ext cx="223139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0395" y="3350895"/>
            <a:ext cx="2038985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9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919412"/>
            <a:ext cx="228513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2881558"/>
            <a:ext cx="199949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4299585"/>
            <a:ext cx="215201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8250" y="4299585"/>
            <a:ext cx="238061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780" y="4299585"/>
            <a:ext cx="460819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3325" y="4735830"/>
            <a:ext cx="21082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5935" y="4735195"/>
            <a:ext cx="238569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5860" y="4735830"/>
            <a:ext cx="34505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3185" y="5173980"/>
            <a:ext cx="105346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3890" y="5173980"/>
            <a:ext cx="13423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54315" y="5173980"/>
            <a:ext cx="106489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1810373"/>
            <a:ext cx="428463" cy="21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2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005384"/>
            <a:ext cx="209471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279" y="2939235"/>
            <a:ext cx="209471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78" y="3873085"/>
            <a:ext cx="199949" cy="2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8770" y="4719955"/>
            <a:ext cx="14135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14796"/>
            <a:ext cx="2037581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95" y="2197100"/>
            <a:ext cx="202628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2622550"/>
            <a:ext cx="478726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045" y="4034790"/>
            <a:ext cx="218630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4463853"/>
            <a:ext cx="2142317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942" y="4892657"/>
            <a:ext cx="2237531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942" y="5350048"/>
            <a:ext cx="1056876" cy="1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8942" y="5778852"/>
            <a:ext cx="437984" cy="1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1000" y="3933190"/>
            <a:ext cx="218630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9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3047" y="2948746"/>
            <a:ext cx="599848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3854000"/>
            <a:ext cx="923576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496" y="4320921"/>
            <a:ext cx="1637682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327" y="4787841"/>
            <a:ext cx="2827858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5721682"/>
            <a:ext cx="3123022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555" y="6150610"/>
            <a:ext cx="184912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8190" y="6598285"/>
            <a:ext cx="626745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